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62" r:id="rId5"/>
    <p:sldId id="260" r:id="rId6"/>
    <p:sldId id="261" r:id="rId7"/>
    <p:sldId id="259" r:id="rId8"/>
    <p:sldId id="257" r:id="rId9"/>
    <p:sldId id="263" r:id="rId10"/>
  </p:sldIdLst>
  <p:sldSz cx="10696575" cy="7496175"/>
  <p:notesSz cx="6797675" cy="9926638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E70726-A571-5E43-0817-3C0A4BC06719}" v="123" dt="2025-10-21T13:52:43.6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243" y="1226805"/>
            <a:ext cx="9092089" cy="2609779"/>
          </a:xfrm>
        </p:spPr>
        <p:txBody>
          <a:bodyPr anchor="b"/>
          <a:lstStyle>
            <a:lvl1pPr algn="ctr">
              <a:defRPr sz="856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7072" y="3937228"/>
            <a:ext cx="8022431" cy="1809840"/>
          </a:xfrm>
        </p:spPr>
        <p:txBody>
          <a:bodyPr/>
          <a:lstStyle>
            <a:lvl1pPr marL="0" indent="0" algn="ctr">
              <a:buNone/>
              <a:defRPr sz="3425"/>
            </a:lvl1pPr>
            <a:lvl2pPr marL="652379" indent="0" algn="ctr">
              <a:buNone/>
              <a:defRPr sz="2854"/>
            </a:lvl2pPr>
            <a:lvl3pPr marL="1304757" indent="0" algn="ctr">
              <a:buNone/>
              <a:defRPr sz="2568"/>
            </a:lvl3pPr>
            <a:lvl4pPr marL="1957136" indent="0" algn="ctr">
              <a:buNone/>
              <a:defRPr sz="2283"/>
            </a:lvl4pPr>
            <a:lvl5pPr marL="2609515" indent="0" algn="ctr">
              <a:buNone/>
              <a:defRPr sz="2283"/>
            </a:lvl5pPr>
            <a:lvl6pPr marL="3261893" indent="0" algn="ctr">
              <a:buNone/>
              <a:defRPr sz="2283"/>
            </a:lvl6pPr>
            <a:lvl7pPr marL="3914272" indent="0" algn="ctr">
              <a:buNone/>
              <a:defRPr sz="2283"/>
            </a:lvl7pPr>
            <a:lvl8pPr marL="4566651" indent="0" algn="ctr">
              <a:buNone/>
              <a:defRPr sz="2283"/>
            </a:lvl8pPr>
            <a:lvl9pPr marL="5219029" indent="0" algn="ctr">
              <a:buNone/>
              <a:defRPr sz="228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7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98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819" y="1868840"/>
            <a:ext cx="9225796" cy="3118200"/>
          </a:xfrm>
        </p:spPr>
        <p:txBody>
          <a:bodyPr anchor="b"/>
          <a:lstStyle>
            <a:lvl1pPr>
              <a:defRPr sz="856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819" y="5016540"/>
            <a:ext cx="9225796" cy="1639788"/>
          </a:xfrm>
        </p:spPr>
        <p:txBody>
          <a:bodyPr/>
          <a:lstStyle>
            <a:lvl1pPr marL="0" indent="0">
              <a:buNone/>
              <a:defRPr sz="3425">
                <a:solidFill>
                  <a:schemeClr val="tx1"/>
                </a:solidFill>
              </a:defRPr>
            </a:lvl1pPr>
            <a:lvl2pPr marL="652379" indent="0">
              <a:buNone/>
              <a:defRPr sz="2854">
                <a:solidFill>
                  <a:schemeClr val="tx1">
                    <a:tint val="75000"/>
                  </a:schemeClr>
                </a:solidFill>
              </a:defRPr>
            </a:lvl2pPr>
            <a:lvl3pPr marL="1304757" indent="0">
              <a:buNone/>
              <a:defRPr sz="2568">
                <a:solidFill>
                  <a:schemeClr val="tx1">
                    <a:tint val="75000"/>
                  </a:schemeClr>
                </a:solidFill>
              </a:defRPr>
            </a:lvl3pPr>
            <a:lvl4pPr marL="1957136" indent="0">
              <a:buNone/>
              <a:defRPr sz="2283">
                <a:solidFill>
                  <a:schemeClr val="tx1">
                    <a:tint val="75000"/>
                  </a:schemeClr>
                </a:solidFill>
              </a:defRPr>
            </a:lvl4pPr>
            <a:lvl5pPr marL="2609515" indent="0">
              <a:buNone/>
              <a:defRPr sz="2283">
                <a:solidFill>
                  <a:schemeClr val="tx1">
                    <a:tint val="75000"/>
                  </a:schemeClr>
                </a:solidFill>
              </a:defRPr>
            </a:lvl5pPr>
            <a:lvl6pPr marL="3261893" indent="0">
              <a:buNone/>
              <a:defRPr sz="2283">
                <a:solidFill>
                  <a:schemeClr val="tx1">
                    <a:tint val="75000"/>
                  </a:schemeClr>
                </a:solidFill>
              </a:defRPr>
            </a:lvl6pPr>
            <a:lvl7pPr marL="3914272" indent="0">
              <a:buNone/>
              <a:defRPr sz="2283">
                <a:solidFill>
                  <a:schemeClr val="tx1">
                    <a:tint val="75000"/>
                  </a:schemeClr>
                </a:solidFill>
              </a:defRPr>
            </a:lvl7pPr>
            <a:lvl8pPr marL="4566651" indent="0">
              <a:buNone/>
              <a:defRPr sz="2283">
                <a:solidFill>
                  <a:schemeClr val="tx1">
                    <a:tint val="75000"/>
                  </a:schemeClr>
                </a:solidFill>
              </a:defRPr>
            </a:lvl8pPr>
            <a:lvl9pPr marL="5219029" indent="0">
              <a:buNone/>
              <a:defRPr sz="228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198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390" y="1995510"/>
            <a:ext cx="4546044" cy="475625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5141" y="1995510"/>
            <a:ext cx="4546044" cy="475625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368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783" y="399104"/>
            <a:ext cx="9225796" cy="144891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784" y="1837604"/>
            <a:ext cx="4525152" cy="900582"/>
          </a:xfrm>
        </p:spPr>
        <p:txBody>
          <a:bodyPr anchor="b"/>
          <a:lstStyle>
            <a:lvl1pPr marL="0" indent="0">
              <a:buNone/>
              <a:defRPr sz="3425" b="1"/>
            </a:lvl1pPr>
            <a:lvl2pPr marL="652379" indent="0">
              <a:buNone/>
              <a:defRPr sz="2854" b="1"/>
            </a:lvl2pPr>
            <a:lvl3pPr marL="1304757" indent="0">
              <a:buNone/>
              <a:defRPr sz="2568" b="1"/>
            </a:lvl3pPr>
            <a:lvl4pPr marL="1957136" indent="0">
              <a:buNone/>
              <a:defRPr sz="2283" b="1"/>
            </a:lvl4pPr>
            <a:lvl5pPr marL="2609515" indent="0">
              <a:buNone/>
              <a:defRPr sz="2283" b="1"/>
            </a:lvl5pPr>
            <a:lvl6pPr marL="3261893" indent="0">
              <a:buNone/>
              <a:defRPr sz="2283" b="1"/>
            </a:lvl6pPr>
            <a:lvl7pPr marL="3914272" indent="0">
              <a:buNone/>
              <a:defRPr sz="2283" b="1"/>
            </a:lvl7pPr>
            <a:lvl8pPr marL="4566651" indent="0">
              <a:buNone/>
              <a:defRPr sz="2283" b="1"/>
            </a:lvl8pPr>
            <a:lvl9pPr marL="5219029" indent="0">
              <a:buNone/>
              <a:defRPr sz="228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784" y="2738186"/>
            <a:ext cx="4525152" cy="40274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5141" y="1837604"/>
            <a:ext cx="4547438" cy="900582"/>
          </a:xfrm>
        </p:spPr>
        <p:txBody>
          <a:bodyPr anchor="b"/>
          <a:lstStyle>
            <a:lvl1pPr marL="0" indent="0">
              <a:buNone/>
              <a:defRPr sz="3425" b="1"/>
            </a:lvl1pPr>
            <a:lvl2pPr marL="652379" indent="0">
              <a:buNone/>
              <a:defRPr sz="2854" b="1"/>
            </a:lvl2pPr>
            <a:lvl3pPr marL="1304757" indent="0">
              <a:buNone/>
              <a:defRPr sz="2568" b="1"/>
            </a:lvl3pPr>
            <a:lvl4pPr marL="1957136" indent="0">
              <a:buNone/>
              <a:defRPr sz="2283" b="1"/>
            </a:lvl4pPr>
            <a:lvl5pPr marL="2609515" indent="0">
              <a:buNone/>
              <a:defRPr sz="2283" b="1"/>
            </a:lvl5pPr>
            <a:lvl6pPr marL="3261893" indent="0">
              <a:buNone/>
              <a:defRPr sz="2283" b="1"/>
            </a:lvl6pPr>
            <a:lvl7pPr marL="3914272" indent="0">
              <a:buNone/>
              <a:defRPr sz="2283" b="1"/>
            </a:lvl7pPr>
            <a:lvl8pPr marL="4566651" indent="0">
              <a:buNone/>
              <a:defRPr sz="2283" b="1"/>
            </a:lvl8pPr>
            <a:lvl9pPr marL="5219029" indent="0">
              <a:buNone/>
              <a:defRPr sz="228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5141" y="2738186"/>
            <a:ext cx="4547438" cy="40274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223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090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57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783" y="499745"/>
            <a:ext cx="3449924" cy="1749108"/>
          </a:xfrm>
        </p:spPr>
        <p:txBody>
          <a:bodyPr anchor="b"/>
          <a:lstStyle>
            <a:lvl1pPr>
              <a:defRPr sz="4566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7438" y="1079312"/>
            <a:ext cx="5415141" cy="5327143"/>
          </a:xfrm>
        </p:spPr>
        <p:txBody>
          <a:bodyPr/>
          <a:lstStyle>
            <a:lvl1pPr>
              <a:defRPr sz="4566"/>
            </a:lvl1pPr>
            <a:lvl2pPr>
              <a:defRPr sz="3995"/>
            </a:lvl2pPr>
            <a:lvl3pPr>
              <a:defRPr sz="3425"/>
            </a:lvl3pPr>
            <a:lvl4pPr>
              <a:defRPr sz="2854"/>
            </a:lvl4pPr>
            <a:lvl5pPr>
              <a:defRPr sz="2854"/>
            </a:lvl5pPr>
            <a:lvl6pPr>
              <a:defRPr sz="2854"/>
            </a:lvl6pPr>
            <a:lvl7pPr>
              <a:defRPr sz="2854"/>
            </a:lvl7pPr>
            <a:lvl8pPr>
              <a:defRPr sz="2854"/>
            </a:lvl8pPr>
            <a:lvl9pPr>
              <a:defRPr sz="285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783" y="2248853"/>
            <a:ext cx="3449924" cy="4166277"/>
          </a:xfrm>
        </p:spPr>
        <p:txBody>
          <a:bodyPr/>
          <a:lstStyle>
            <a:lvl1pPr marL="0" indent="0">
              <a:buNone/>
              <a:defRPr sz="2283"/>
            </a:lvl1pPr>
            <a:lvl2pPr marL="652379" indent="0">
              <a:buNone/>
              <a:defRPr sz="1998"/>
            </a:lvl2pPr>
            <a:lvl3pPr marL="1304757" indent="0">
              <a:buNone/>
              <a:defRPr sz="1712"/>
            </a:lvl3pPr>
            <a:lvl4pPr marL="1957136" indent="0">
              <a:buNone/>
              <a:defRPr sz="1427"/>
            </a:lvl4pPr>
            <a:lvl5pPr marL="2609515" indent="0">
              <a:buNone/>
              <a:defRPr sz="1427"/>
            </a:lvl5pPr>
            <a:lvl6pPr marL="3261893" indent="0">
              <a:buNone/>
              <a:defRPr sz="1427"/>
            </a:lvl6pPr>
            <a:lvl7pPr marL="3914272" indent="0">
              <a:buNone/>
              <a:defRPr sz="1427"/>
            </a:lvl7pPr>
            <a:lvl8pPr marL="4566651" indent="0">
              <a:buNone/>
              <a:defRPr sz="1427"/>
            </a:lvl8pPr>
            <a:lvl9pPr marL="5219029" indent="0">
              <a:buNone/>
              <a:defRPr sz="142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538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783" y="499745"/>
            <a:ext cx="3449924" cy="1749108"/>
          </a:xfrm>
        </p:spPr>
        <p:txBody>
          <a:bodyPr anchor="b"/>
          <a:lstStyle>
            <a:lvl1pPr>
              <a:defRPr sz="4566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7438" y="1079312"/>
            <a:ext cx="5415141" cy="5327143"/>
          </a:xfrm>
        </p:spPr>
        <p:txBody>
          <a:bodyPr anchor="t"/>
          <a:lstStyle>
            <a:lvl1pPr marL="0" indent="0">
              <a:buNone/>
              <a:defRPr sz="4566"/>
            </a:lvl1pPr>
            <a:lvl2pPr marL="652379" indent="0">
              <a:buNone/>
              <a:defRPr sz="3995"/>
            </a:lvl2pPr>
            <a:lvl3pPr marL="1304757" indent="0">
              <a:buNone/>
              <a:defRPr sz="3425"/>
            </a:lvl3pPr>
            <a:lvl4pPr marL="1957136" indent="0">
              <a:buNone/>
              <a:defRPr sz="2854"/>
            </a:lvl4pPr>
            <a:lvl5pPr marL="2609515" indent="0">
              <a:buNone/>
              <a:defRPr sz="2854"/>
            </a:lvl5pPr>
            <a:lvl6pPr marL="3261893" indent="0">
              <a:buNone/>
              <a:defRPr sz="2854"/>
            </a:lvl6pPr>
            <a:lvl7pPr marL="3914272" indent="0">
              <a:buNone/>
              <a:defRPr sz="2854"/>
            </a:lvl7pPr>
            <a:lvl8pPr marL="4566651" indent="0">
              <a:buNone/>
              <a:defRPr sz="2854"/>
            </a:lvl8pPr>
            <a:lvl9pPr marL="5219029" indent="0">
              <a:buNone/>
              <a:defRPr sz="2854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783" y="2248853"/>
            <a:ext cx="3449924" cy="4166277"/>
          </a:xfrm>
        </p:spPr>
        <p:txBody>
          <a:bodyPr/>
          <a:lstStyle>
            <a:lvl1pPr marL="0" indent="0">
              <a:buNone/>
              <a:defRPr sz="2283"/>
            </a:lvl1pPr>
            <a:lvl2pPr marL="652379" indent="0">
              <a:buNone/>
              <a:defRPr sz="1998"/>
            </a:lvl2pPr>
            <a:lvl3pPr marL="1304757" indent="0">
              <a:buNone/>
              <a:defRPr sz="1712"/>
            </a:lvl3pPr>
            <a:lvl4pPr marL="1957136" indent="0">
              <a:buNone/>
              <a:defRPr sz="1427"/>
            </a:lvl4pPr>
            <a:lvl5pPr marL="2609515" indent="0">
              <a:buNone/>
              <a:defRPr sz="1427"/>
            </a:lvl5pPr>
            <a:lvl6pPr marL="3261893" indent="0">
              <a:buNone/>
              <a:defRPr sz="1427"/>
            </a:lvl6pPr>
            <a:lvl7pPr marL="3914272" indent="0">
              <a:buNone/>
              <a:defRPr sz="1427"/>
            </a:lvl7pPr>
            <a:lvl8pPr marL="4566651" indent="0">
              <a:buNone/>
              <a:defRPr sz="1427"/>
            </a:lvl8pPr>
            <a:lvl9pPr marL="5219029" indent="0">
              <a:buNone/>
              <a:defRPr sz="142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198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243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4737" y="399102"/>
            <a:ext cx="2306449" cy="63526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390" y="399102"/>
            <a:ext cx="6785640" cy="63526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369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390" y="399104"/>
            <a:ext cx="9225796" cy="14489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390" y="1995510"/>
            <a:ext cx="9225796" cy="47562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390" y="6947845"/>
            <a:ext cx="2406729" cy="3991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10/21/2025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3241" y="6947845"/>
            <a:ext cx="3610094" cy="3991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4456" y="6947845"/>
            <a:ext cx="2406729" cy="3991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669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26" Type="http://schemas.openxmlformats.org/officeDocument/2006/relationships/image" Target="../media/image26.png"/><Relationship Id="rId3" Type="http://schemas.openxmlformats.org/officeDocument/2006/relationships/image" Target="../media/image3.png"/><Relationship Id="rId21" Type="http://schemas.openxmlformats.org/officeDocument/2006/relationships/image" Target="../media/image21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24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28" Type="http://schemas.openxmlformats.org/officeDocument/2006/relationships/image" Target="../media/image28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Relationship Id="rId27" Type="http://schemas.openxmlformats.org/officeDocument/2006/relationships/image" Target="../media/image27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42.png"/><Relationship Id="rId26" Type="http://schemas.openxmlformats.org/officeDocument/2006/relationships/image" Target="../media/image50.jpeg"/><Relationship Id="rId3" Type="http://schemas.openxmlformats.org/officeDocument/2006/relationships/image" Target="../media/image30.png"/><Relationship Id="rId21" Type="http://schemas.openxmlformats.org/officeDocument/2006/relationships/image" Target="../media/image45.png"/><Relationship Id="rId34" Type="http://schemas.openxmlformats.org/officeDocument/2006/relationships/image" Target="../media/image58.jpe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17" Type="http://schemas.openxmlformats.org/officeDocument/2006/relationships/image" Target="../media/image41.png"/><Relationship Id="rId25" Type="http://schemas.openxmlformats.org/officeDocument/2006/relationships/image" Target="../media/image49.jpeg"/><Relationship Id="rId33" Type="http://schemas.openxmlformats.org/officeDocument/2006/relationships/image" Target="../media/image57.png"/><Relationship Id="rId2" Type="http://schemas.openxmlformats.org/officeDocument/2006/relationships/image" Target="../media/image29.png"/><Relationship Id="rId16" Type="http://schemas.openxmlformats.org/officeDocument/2006/relationships/image" Target="../media/image40.png"/><Relationship Id="rId20" Type="http://schemas.openxmlformats.org/officeDocument/2006/relationships/image" Target="../media/image44.png"/><Relationship Id="rId29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24" Type="http://schemas.openxmlformats.org/officeDocument/2006/relationships/image" Target="../media/image48.jpeg"/><Relationship Id="rId32" Type="http://schemas.openxmlformats.org/officeDocument/2006/relationships/image" Target="../media/image56.png"/><Relationship Id="rId5" Type="http://schemas.openxmlformats.org/officeDocument/2006/relationships/image" Target="../media/image4.png"/><Relationship Id="rId15" Type="http://schemas.openxmlformats.org/officeDocument/2006/relationships/image" Target="../media/image39.png"/><Relationship Id="rId23" Type="http://schemas.openxmlformats.org/officeDocument/2006/relationships/image" Target="../media/image47.png"/><Relationship Id="rId28" Type="http://schemas.openxmlformats.org/officeDocument/2006/relationships/image" Target="../media/image52.png"/><Relationship Id="rId10" Type="http://schemas.openxmlformats.org/officeDocument/2006/relationships/image" Target="../media/image36.png"/><Relationship Id="rId19" Type="http://schemas.openxmlformats.org/officeDocument/2006/relationships/image" Target="../media/image43.png"/><Relationship Id="rId31" Type="http://schemas.openxmlformats.org/officeDocument/2006/relationships/image" Target="../media/image55.png"/><Relationship Id="rId4" Type="http://schemas.openxmlformats.org/officeDocument/2006/relationships/image" Target="../media/image31.png"/><Relationship Id="rId9" Type="http://schemas.openxmlformats.org/officeDocument/2006/relationships/image" Target="../media/image35.png"/><Relationship Id="rId14" Type="http://schemas.openxmlformats.org/officeDocument/2006/relationships/image" Target="../media/image14.png"/><Relationship Id="rId22" Type="http://schemas.openxmlformats.org/officeDocument/2006/relationships/image" Target="../media/image46.png"/><Relationship Id="rId27" Type="http://schemas.openxmlformats.org/officeDocument/2006/relationships/image" Target="../media/image51.jpeg"/><Relationship Id="rId30" Type="http://schemas.openxmlformats.org/officeDocument/2006/relationships/image" Target="../media/image54.jpeg"/><Relationship Id="rId35" Type="http://schemas.openxmlformats.org/officeDocument/2006/relationships/image" Target="../media/image59.jpeg"/><Relationship Id="rId8" Type="http://schemas.openxmlformats.org/officeDocument/2006/relationships/image" Target="../media/image34.pn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1.png"/><Relationship Id="rId18" Type="http://schemas.openxmlformats.org/officeDocument/2006/relationships/image" Target="../media/image76.png"/><Relationship Id="rId26" Type="http://schemas.openxmlformats.org/officeDocument/2006/relationships/image" Target="../media/image84.jpeg"/><Relationship Id="rId3" Type="http://schemas.openxmlformats.org/officeDocument/2006/relationships/image" Target="../media/image61.png"/><Relationship Id="rId21" Type="http://schemas.openxmlformats.org/officeDocument/2006/relationships/image" Target="../media/image79.png"/><Relationship Id="rId34" Type="http://schemas.openxmlformats.org/officeDocument/2006/relationships/image" Target="../media/image92.jpeg"/><Relationship Id="rId7" Type="http://schemas.openxmlformats.org/officeDocument/2006/relationships/image" Target="../media/image65.png"/><Relationship Id="rId12" Type="http://schemas.openxmlformats.org/officeDocument/2006/relationships/image" Target="../media/image70.png"/><Relationship Id="rId17" Type="http://schemas.openxmlformats.org/officeDocument/2006/relationships/image" Target="../media/image75.png"/><Relationship Id="rId25" Type="http://schemas.openxmlformats.org/officeDocument/2006/relationships/image" Target="../media/image83.jpeg"/><Relationship Id="rId33" Type="http://schemas.openxmlformats.org/officeDocument/2006/relationships/image" Target="../media/image91.jpeg"/><Relationship Id="rId2" Type="http://schemas.openxmlformats.org/officeDocument/2006/relationships/image" Target="../media/image60.png"/><Relationship Id="rId16" Type="http://schemas.openxmlformats.org/officeDocument/2006/relationships/image" Target="../media/image74.png"/><Relationship Id="rId20" Type="http://schemas.openxmlformats.org/officeDocument/2006/relationships/image" Target="../media/image78.png"/><Relationship Id="rId29" Type="http://schemas.openxmlformats.org/officeDocument/2006/relationships/image" Target="../media/image8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24" Type="http://schemas.openxmlformats.org/officeDocument/2006/relationships/image" Target="../media/image82.jpeg"/><Relationship Id="rId32" Type="http://schemas.openxmlformats.org/officeDocument/2006/relationships/image" Target="../media/image90.jpeg"/><Relationship Id="rId5" Type="http://schemas.openxmlformats.org/officeDocument/2006/relationships/image" Target="../media/image63.png"/><Relationship Id="rId15" Type="http://schemas.openxmlformats.org/officeDocument/2006/relationships/image" Target="../media/image73.png"/><Relationship Id="rId23" Type="http://schemas.openxmlformats.org/officeDocument/2006/relationships/image" Target="../media/image81.jpeg"/><Relationship Id="rId28" Type="http://schemas.openxmlformats.org/officeDocument/2006/relationships/image" Target="../media/image86.jpeg"/><Relationship Id="rId36" Type="http://schemas.openxmlformats.org/officeDocument/2006/relationships/image" Target="../media/image94.jpeg"/><Relationship Id="rId10" Type="http://schemas.openxmlformats.org/officeDocument/2006/relationships/image" Target="../media/image68.png"/><Relationship Id="rId19" Type="http://schemas.openxmlformats.org/officeDocument/2006/relationships/image" Target="../media/image77.png"/><Relationship Id="rId31" Type="http://schemas.openxmlformats.org/officeDocument/2006/relationships/image" Target="../media/image89.jpeg"/><Relationship Id="rId4" Type="http://schemas.openxmlformats.org/officeDocument/2006/relationships/image" Target="../media/image62.png"/><Relationship Id="rId9" Type="http://schemas.openxmlformats.org/officeDocument/2006/relationships/image" Target="../media/image67.png"/><Relationship Id="rId14" Type="http://schemas.openxmlformats.org/officeDocument/2006/relationships/image" Target="../media/image72.png"/><Relationship Id="rId22" Type="http://schemas.openxmlformats.org/officeDocument/2006/relationships/image" Target="../media/image80.png"/><Relationship Id="rId27" Type="http://schemas.openxmlformats.org/officeDocument/2006/relationships/image" Target="../media/image85.jpeg"/><Relationship Id="rId30" Type="http://schemas.openxmlformats.org/officeDocument/2006/relationships/image" Target="../media/image88.jpeg"/><Relationship Id="rId35" Type="http://schemas.openxmlformats.org/officeDocument/2006/relationships/image" Target="../media/image93.jpeg"/><Relationship Id="rId8" Type="http://schemas.openxmlformats.org/officeDocument/2006/relationships/image" Target="../media/image6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13" Type="http://schemas.openxmlformats.org/officeDocument/2006/relationships/image" Target="../media/image106.png"/><Relationship Id="rId3" Type="http://schemas.openxmlformats.org/officeDocument/2006/relationships/image" Target="../media/image96.jpeg"/><Relationship Id="rId7" Type="http://schemas.openxmlformats.org/officeDocument/2006/relationships/image" Target="../media/image100.png"/><Relationship Id="rId12" Type="http://schemas.openxmlformats.org/officeDocument/2006/relationships/image" Target="../media/image105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9.jpeg"/><Relationship Id="rId11" Type="http://schemas.openxmlformats.org/officeDocument/2006/relationships/image" Target="../media/image104.png"/><Relationship Id="rId5" Type="http://schemas.openxmlformats.org/officeDocument/2006/relationships/image" Target="../media/image98.jpeg"/><Relationship Id="rId10" Type="http://schemas.openxmlformats.org/officeDocument/2006/relationships/image" Target="../media/image103.png"/><Relationship Id="rId4" Type="http://schemas.openxmlformats.org/officeDocument/2006/relationships/image" Target="../media/image97.jpeg"/><Relationship Id="rId9" Type="http://schemas.openxmlformats.org/officeDocument/2006/relationships/image" Target="../media/image10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png"/><Relationship Id="rId13" Type="http://schemas.openxmlformats.org/officeDocument/2006/relationships/image" Target="../media/image118.png"/><Relationship Id="rId3" Type="http://schemas.openxmlformats.org/officeDocument/2006/relationships/image" Target="../media/image108.jpeg"/><Relationship Id="rId7" Type="http://schemas.openxmlformats.org/officeDocument/2006/relationships/image" Target="../media/image112.png"/><Relationship Id="rId12" Type="http://schemas.openxmlformats.org/officeDocument/2006/relationships/image" Target="../media/image117.pn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1.png"/><Relationship Id="rId11" Type="http://schemas.openxmlformats.org/officeDocument/2006/relationships/image" Target="../media/image116.png"/><Relationship Id="rId5" Type="http://schemas.openxmlformats.org/officeDocument/2006/relationships/image" Target="../media/image110.png"/><Relationship Id="rId10" Type="http://schemas.openxmlformats.org/officeDocument/2006/relationships/image" Target="../media/image115.png"/><Relationship Id="rId4" Type="http://schemas.openxmlformats.org/officeDocument/2006/relationships/image" Target="../media/image109.png"/><Relationship Id="rId9" Type="http://schemas.openxmlformats.org/officeDocument/2006/relationships/image" Target="../media/image1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A0A28F-A071-45A0-F0B3-C3D49BA94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05731" y="223735"/>
            <a:ext cx="4392277" cy="1448914"/>
          </a:xfrm>
        </p:spPr>
        <p:txBody>
          <a:bodyPr>
            <a:normAutofit/>
          </a:bodyPr>
          <a:lstStyle/>
          <a:p>
            <a:r>
              <a:rPr lang="en-GB" sz="4100" dirty="0">
                <a:latin typeface="Cavolini"/>
                <a:cs typeface="Calibri Light"/>
              </a:rPr>
              <a:t>Reading Spine 2025 - 26</a:t>
            </a:r>
            <a:endParaRPr lang="en-GB" sz="4100" dirty="0">
              <a:latin typeface="Cavolini"/>
            </a:endParaRPr>
          </a:p>
        </p:txBody>
      </p:sp>
      <p:sp>
        <p:nvSpPr>
          <p:cNvPr id="61" name="Freeform: Shape 60">
            <a:extLst>
              <a:ext uri="{FF2B5EF4-FFF2-40B4-BE49-F238E27FC236}">
                <a16:creationId xmlns:a16="http://schemas.microsoft.com/office/drawing/2014/main" id="{4F74D28C-3268-4E35-8EE1-D92CB4A85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415651" cy="7496174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Freeform: Shape 62">
            <a:extLst>
              <a:ext uri="{FF2B5EF4-FFF2-40B4-BE49-F238E27FC236}">
                <a16:creationId xmlns:a16="http://schemas.microsoft.com/office/drawing/2014/main" id="{58D44E42-C462-4105-BC86-FE75B4E3C4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285253" cy="7496174"/>
          </a:xfrm>
          <a:custGeom>
            <a:avLst/>
            <a:gdLst>
              <a:gd name="connsiteX0" fmla="*/ 70374 w 6024154"/>
              <a:gd name="connsiteY0" fmla="*/ 0 h 6858000"/>
              <a:gd name="connsiteX1" fmla="*/ 6024154 w 6024154"/>
              <a:gd name="connsiteY1" fmla="*/ 0 h 6858000"/>
              <a:gd name="connsiteX2" fmla="*/ 6024154 w 6024154"/>
              <a:gd name="connsiteY2" fmla="*/ 6858000 h 6858000"/>
              <a:gd name="connsiteX3" fmla="*/ 3587167 w 6024154"/>
              <a:gd name="connsiteY3" fmla="*/ 6858000 h 6858000"/>
              <a:gd name="connsiteX4" fmla="*/ 3474220 w 6024154"/>
              <a:gd name="connsiteY4" fmla="*/ 6800152 h 6858000"/>
              <a:gd name="connsiteX5" fmla="*/ 0 w 6024154"/>
              <a:gd name="connsiteY5" fmla="*/ 962844 h 6858000"/>
              <a:gd name="connsiteX6" fmla="*/ 34274 w 6024154"/>
              <a:gd name="connsiteY6" fmla="*/ 28409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70374" y="0"/>
                </a:moveTo>
                <a:lnTo>
                  <a:pt x="6024154" y="0"/>
                </a:lnTo>
                <a:lnTo>
                  <a:pt x="6024154" y="6858000"/>
                </a:lnTo>
                <a:lnTo>
                  <a:pt x="3587167" y="6858000"/>
                </a:lnTo>
                <a:lnTo>
                  <a:pt x="3474220" y="6800152"/>
                </a:lnTo>
                <a:cubicBezTo>
                  <a:pt x="1404818" y="5675986"/>
                  <a:pt x="0" y="3483472"/>
                  <a:pt x="0" y="962844"/>
                </a:cubicBezTo>
                <a:cubicBezTo>
                  <a:pt x="0" y="733696"/>
                  <a:pt x="11610" y="507260"/>
                  <a:pt x="34274" y="28409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6756596D-85D3-C07D-2866-A606305B05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15" y="702151"/>
            <a:ext cx="3601737" cy="224474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671582-7CCE-684D-4EF9-210AD33AC7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3638" y="2036033"/>
            <a:ext cx="5197963" cy="537565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just">
              <a:buNone/>
            </a:pPr>
            <a:r>
              <a:rPr lang="en-GB" sz="1200">
                <a:latin typeface="Cavolini"/>
                <a:cs typeface="Calibri"/>
              </a:rPr>
              <a:t>The aim of this reading spine is to provide a list of books / texts that staff can use in their own planning. These may be used as focus texts, class stories, to support curriculum areas and accessible to the children in reading areas. </a:t>
            </a:r>
            <a:endParaRPr lang="en-US" sz="1200">
              <a:latin typeface="Cavolini"/>
              <a:cs typeface="Cavolini"/>
            </a:endParaRPr>
          </a:p>
          <a:p>
            <a:pPr marL="0" indent="0" algn="just">
              <a:buNone/>
            </a:pPr>
            <a:r>
              <a:rPr lang="en-GB" sz="1200">
                <a:latin typeface="Cavolini"/>
                <a:cs typeface="Calibri"/>
              </a:rPr>
              <a:t>The intention is, that by the time they leave </a:t>
            </a:r>
            <a:r>
              <a:rPr lang="en-GB" sz="1200" err="1">
                <a:latin typeface="Cavolini"/>
                <a:cs typeface="Calibri"/>
              </a:rPr>
              <a:t>Grasslot</a:t>
            </a:r>
            <a:r>
              <a:rPr lang="en-GB" sz="1200">
                <a:latin typeface="Cavolini"/>
                <a:cs typeface="Calibri"/>
              </a:rPr>
              <a:t> Infant School, our children will have developed a wide, rich vocabulary and broader knowledge of the world in which we live.</a:t>
            </a:r>
          </a:p>
          <a:p>
            <a:pPr marL="0" indent="0" algn="just">
              <a:buNone/>
            </a:pPr>
            <a:r>
              <a:rPr lang="en-GB" sz="1200">
                <a:latin typeface="Cavolini"/>
                <a:cs typeface="Calibri"/>
              </a:rPr>
              <a:t>As well as linking to our topics, every book / text on this reading spine has been chosen for a purpose. These include texts that:</a:t>
            </a:r>
          </a:p>
          <a:p>
            <a:pPr marL="0" indent="0" algn="just">
              <a:buNone/>
            </a:pPr>
            <a:r>
              <a:rPr lang="en-GB" sz="1200">
                <a:latin typeface="Cavolini"/>
                <a:cs typeface="Calibri"/>
              </a:rPr>
              <a:t>* feature rhyme and rhythm</a:t>
            </a:r>
          </a:p>
          <a:p>
            <a:pPr marL="0" indent="0" algn="just">
              <a:buNone/>
            </a:pPr>
            <a:r>
              <a:rPr lang="en-GB" sz="1200">
                <a:latin typeface="Cavolini"/>
                <a:cs typeface="Calibri"/>
              </a:rPr>
              <a:t>* feature repetitive memorable events that encourage prediction</a:t>
            </a:r>
          </a:p>
          <a:p>
            <a:pPr marL="0" indent="0" algn="just">
              <a:buNone/>
            </a:pPr>
            <a:r>
              <a:rPr lang="en-GB" sz="1200">
                <a:latin typeface="Cavolini"/>
                <a:cs typeface="Calibri"/>
              </a:rPr>
              <a:t>* positively reflect the children's interest and background</a:t>
            </a:r>
          </a:p>
          <a:p>
            <a:pPr marL="0" indent="0" algn="just">
              <a:buNone/>
            </a:pPr>
            <a:r>
              <a:rPr lang="en-GB" sz="1200">
                <a:latin typeface="Cavolini"/>
                <a:cs typeface="Calibri"/>
              </a:rPr>
              <a:t>* allow children to practise their decoding skills and independent reading</a:t>
            </a:r>
          </a:p>
          <a:p>
            <a:pPr marL="0" indent="0" algn="just">
              <a:buNone/>
            </a:pPr>
            <a:r>
              <a:rPr lang="en-GB" sz="1200">
                <a:latin typeface="Cavolini"/>
                <a:cs typeface="Calibri"/>
              </a:rPr>
              <a:t>* widen the children's knowledge of the world and society</a:t>
            </a:r>
          </a:p>
          <a:p>
            <a:pPr marL="0" indent="0" algn="just">
              <a:buNone/>
            </a:pPr>
            <a:r>
              <a:rPr lang="en-GB" sz="1200">
                <a:latin typeface="Cavolini"/>
                <a:cs typeface="Calibri"/>
              </a:rPr>
              <a:t>* are written by skilful and experienced authors</a:t>
            </a:r>
          </a:p>
          <a:p>
            <a:pPr marL="0" indent="0">
              <a:buNone/>
            </a:pPr>
            <a:endParaRPr lang="en-GB" sz="700">
              <a:latin typeface="Calibri" panose="020F0502020204030204"/>
              <a:cs typeface="Calibri"/>
            </a:endParaRPr>
          </a:p>
          <a:p>
            <a:pPr marL="0" indent="0" algn="ctr">
              <a:buNone/>
            </a:pPr>
            <a:r>
              <a:rPr lang="en-GB" sz="900">
                <a:ea typeface="+mn-lt"/>
                <a:cs typeface="+mn-lt"/>
              </a:rPr>
              <a:t>*** Our reading spine is in its infancy and is an ever-evolving document which will consider new releases along with texts recommended through CPD and professional discussions ***</a:t>
            </a:r>
            <a:endParaRPr lang="en-GB" sz="900">
              <a:cs typeface="Calibri"/>
            </a:endParaRPr>
          </a:p>
          <a:p>
            <a:pPr marL="0" indent="0">
              <a:buNone/>
            </a:pPr>
            <a:endParaRPr lang="en-GB" sz="700">
              <a:cs typeface="Calibri"/>
            </a:endParaRPr>
          </a:p>
          <a:p>
            <a:pPr marL="0" indent="0">
              <a:buNone/>
            </a:pPr>
            <a:endParaRPr lang="en-GB" sz="700">
              <a:cs typeface="Calibri"/>
            </a:endParaRPr>
          </a:p>
          <a:p>
            <a:pPr marL="0" indent="0">
              <a:buNone/>
            </a:pPr>
            <a:endParaRPr lang="en-GB" sz="700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509DB2-781C-79F4-B73B-05863A6A2768}"/>
              </a:ext>
            </a:extLst>
          </p:cNvPr>
          <p:cNvSpPr txBox="1"/>
          <p:nvPr/>
        </p:nvSpPr>
        <p:spPr>
          <a:xfrm>
            <a:off x="11525250" y="4751916"/>
            <a:ext cx="180974" cy="3619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F7BEAB-2E04-C52D-550A-A46BB9998DF0}"/>
              </a:ext>
            </a:extLst>
          </p:cNvPr>
          <p:cNvSpPr txBox="1"/>
          <p:nvPr/>
        </p:nvSpPr>
        <p:spPr>
          <a:xfrm>
            <a:off x="145938" y="3239464"/>
            <a:ext cx="4274740" cy="18158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GB" sz="2000" b="1">
                <a:solidFill>
                  <a:srgbClr val="0070C0"/>
                </a:solidFill>
                <a:latin typeface="Cavolini"/>
                <a:cs typeface="Calibri"/>
              </a:rPr>
              <a:t>"...it is essential that children are read to and engage in rich discussion of texts from the very beginning of their time in school."</a:t>
            </a:r>
            <a:endParaRPr lang="en-US" sz="2000" b="1"/>
          </a:p>
          <a:p>
            <a:pPr algn="r"/>
            <a:r>
              <a:rPr lang="en-GB" sz="1200">
                <a:solidFill>
                  <a:srgbClr val="0070C0"/>
                </a:solidFill>
                <a:latin typeface="Cavolini"/>
                <a:cs typeface="Calibri"/>
              </a:rPr>
              <a:t>Christopher Such 2021</a:t>
            </a:r>
          </a:p>
        </p:txBody>
      </p:sp>
    </p:spTree>
    <p:extLst>
      <p:ext uri="{BB962C8B-B14F-4D97-AF65-F5344CB8AC3E}">
        <p14:creationId xmlns:p14="http://schemas.microsoft.com/office/powerpoint/2010/main" val="40772541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AA54E7-5FBD-B3DD-7DC3-324577A83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z="1700"/>
              <a:t>Sunbeams Reading Spine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8CC47EDE-D22A-80C7-3AE5-2EA19A176A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408988"/>
              </p:ext>
            </p:extLst>
          </p:nvPr>
        </p:nvGraphicFramePr>
        <p:xfrm>
          <a:off x="159017" y="265069"/>
          <a:ext cx="10358475" cy="66347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52825">
                  <a:extLst>
                    <a:ext uri="{9D8B030D-6E8A-4147-A177-3AD203B41FA5}">
                      <a16:colId xmlns:a16="http://schemas.microsoft.com/office/drawing/2014/main" val="142288223"/>
                    </a:ext>
                  </a:extLst>
                </a:gridCol>
                <a:gridCol w="3452825">
                  <a:extLst>
                    <a:ext uri="{9D8B030D-6E8A-4147-A177-3AD203B41FA5}">
                      <a16:colId xmlns:a16="http://schemas.microsoft.com/office/drawing/2014/main" val="3320892546"/>
                    </a:ext>
                  </a:extLst>
                </a:gridCol>
                <a:gridCol w="3452825">
                  <a:extLst>
                    <a:ext uri="{9D8B030D-6E8A-4147-A177-3AD203B41FA5}">
                      <a16:colId xmlns:a16="http://schemas.microsoft.com/office/drawing/2014/main" val="1393671851"/>
                    </a:ext>
                  </a:extLst>
                </a:gridCol>
              </a:tblGrid>
              <a:tr h="3317369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700">
                          <a:latin typeface="Arial"/>
                        </a:rPr>
                        <a:t>Autumn 1 : About Me </a:t>
                      </a:r>
                      <a:endParaRPr lang="en-US" sz="2600"/>
                    </a:p>
                    <a:p>
                      <a:pPr lvl="0" algn="ctr">
                        <a:buNone/>
                      </a:pPr>
                      <a:endParaRPr lang="en-GB" sz="1700"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700" b="0" i="0" u="none" strike="noStrike" noProof="0"/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2600"/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700" b="0" i="0" u="none" strike="noStrike" noProof="0"/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700" b="0" i="0" u="none" strike="noStrike" noProof="0"/>
                    </a:p>
                    <a:p>
                      <a:pPr lvl="0" algn="ctr">
                        <a:buNone/>
                      </a:pPr>
                      <a:endParaRPr lang="en-GB" sz="170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700">
                          <a:latin typeface="Arial"/>
                        </a:rPr>
                        <a:t>Spring 1: Favourite Stories</a:t>
                      </a:r>
                      <a:endParaRPr lang="en-US"/>
                    </a:p>
                    <a:p>
                      <a:pPr lvl="0" algn="ctr">
                        <a:buNone/>
                      </a:pPr>
                      <a:endParaRPr lang="en-GB" sz="1700"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700" b="0" i="0" u="none" strike="noStrike" noProof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700">
                          <a:latin typeface="Arial"/>
                        </a:rPr>
                        <a:t>Summer 1:  Farm</a:t>
                      </a:r>
                      <a:endParaRPr lang="en-US"/>
                    </a:p>
                    <a:p>
                      <a:pPr lvl="0" algn="ctr">
                        <a:buNone/>
                      </a:pPr>
                      <a:endParaRPr lang="en-GB" sz="1700"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700" b="0" i="0" u="none" strike="noStrike" noProof="0"/>
                    </a:p>
                    <a:p>
                      <a:pPr lvl="0" algn="ctr">
                        <a:buNone/>
                      </a:pPr>
                      <a:endParaRPr lang="en-GB" sz="170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844393"/>
                  </a:ext>
                </a:extLst>
              </a:tr>
              <a:tr h="3317369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700">
                          <a:latin typeface="Arial"/>
                        </a:rPr>
                        <a:t>Autumn 2: Colour </a:t>
                      </a:r>
                      <a:endParaRPr lang="en-US"/>
                    </a:p>
                    <a:p>
                      <a:pPr lvl="0" algn="ctr">
                        <a:buNone/>
                      </a:pPr>
                      <a:endParaRPr lang="en-GB" sz="1700"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700" b="0" i="0" u="none" strike="noStrike" noProof="0"/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700" b="0" i="0" u="none" strike="noStrike" noProof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700">
                          <a:latin typeface="Arial"/>
                        </a:rPr>
                        <a:t>Spring 2: Nursery Rhymes</a:t>
                      </a:r>
                      <a:endParaRPr lang="en-US"/>
                    </a:p>
                    <a:p>
                      <a:pPr lvl="0" algn="ctr">
                        <a:buNone/>
                      </a:pPr>
                      <a:endParaRPr lang="en-GB" sz="1700"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700" b="0" i="0" u="none" strike="noStrike" noProof="0"/>
                    </a:p>
                    <a:p>
                      <a:pPr lvl="0" algn="ctr">
                        <a:buNone/>
                      </a:pPr>
                      <a:endParaRPr lang="en-GB" sz="170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700">
                          <a:latin typeface="Arial"/>
                        </a:rPr>
                        <a:t>Summer 2: Seaside</a:t>
                      </a:r>
                      <a:endParaRPr lang="en-US"/>
                    </a:p>
                    <a:p>
                      <a:pPr lvl="0" algn="ctr">
                        <a:buNone/>
                      </a:pPr>
                      <a:endParaRPr lang="en-GB" sz="1700"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700" b="0" i="0" u="none" strike="noStrike" noProof="0"/>
                    </a:p>
                    <a:p>
                      <a:pPr lvl="0" algn="ctr">
                        <a:buNone/>
                      </a:pPr>
                      <a:endParaRPr lang="en-GB" sz="170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9669358"/>
                  </a:ext>
                </a:extLst>
              </a:tr>
            </a:tbl>
          </a:graphicData>
        </a:graphic>
      </p:graphicFrame>
      <p:pic>
        <p:nvPicPr>
          <p:cNvPr id="7" name="Picture 2" descr="Diagram, map&#10;&#10;Description automatically generated">
            <a:extLst>
              <a:ext uri="{FF2B5EF4-FFF2-40B4-BE49-F238E27FC236}">
                <a16:creationId xmlns:a16="http://schemas.microsoft.com/office/drawing/2014/main" id="{C7C6BD5B-17FD-4BE9-99F0-CF44402D57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494" y="695148"/>
            <a:ext cx="784821" cy="785097"/>
          </a:xfrm>
          <a:prstGeom prst="rect">
            <a:avLst/>
          </a:prstGeom>
        </p:spPr>
      </p:pic>
      <p:pic>
        <p:nvPicPr>
          <p:cNvPr id="9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7216DE9B-E6CA-8DE6-EBE2-DDE512CD6C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3671" y="799686"/>
            <a:ext cx="963659" cy="1028851"/>
          </a:xfrm>
          <a:prstGeom prst="rect">
            <a:avLst/>
          </a:prstGeom>
        </p:spPr>
      </p:pic>
      <p:pic>
        <p:nvPicPr>
          <p:cNvPr id="11" name="Picture 6" descr="A picture containing text, vegetable&#10;&#10;Description automatically generated">
            <a:extLst>
              <a:ext uri="{FF2B5EF4-FFF2-40B4-BE49-F238E27FC236}">
                <a16:creationId xmlns:a16="http://schemas.microsoft.com/office/drawing/2014/main" id="{178C21E0-D0AE-F830-BCD3-1F19B2D169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0133" y="852273"/>
            <a:ext cx="1181149" cy="844132"/>
          </a:xfrm>
          <a:prstGeom prst="rect">
            <a:avLst/>
          </a:prstGeom>
        </p:spPr>
      </p:pic>
      <p:pic>
        <p:nvPicPr>
          <p:cNvPr id="13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0078AB86-BE10-0EB1-72AD-0F26AE3927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0437" y="1925747"/>
            <a:ext cx="1352073" cy="1323975"/>
          </a:xfrm>
          <a:prstGeom prst="rect">
            <a:avLst/>
          </a:prstGeom>
        </p:spPr>
      </p:pic>
      <p:pic>
        <p:nvPicPr>
          <p:cNvPr id="15" name="Picture 8" descr="Text&#10;&#10;Description automatically generated">
            <a:extLst>
              <a:ext uri="{FF2B5EF4-FFF2-40B4-BE49-F238E27FC236}">
                <a16:creationId xmlns:a16="http://schemas.microsoft.com/office/drawing/2014/main" id="{735A3CC4-B439-25EA-DC93-BC7F08C43C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19496" y="2041391"/>
            <a:ext cx="1092176" cy="1251570"/>
          </a:xfrm>
          <a:prstGeom prst="rect">
            <a:avLst/>
          </a:prstGeom>
        </p:spPr>
      </p:pic>
      <p:pic>
        <p:nvPicPr>
          <p:cNvPr id="17" name="Picture 9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DED91D4F-8527-B314-929F-AF9FDCB8BC2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1772" y="3949104"/>
            <a:ext cx="1042745" cy="1071324"/>
          </a:xfrm>
          <a:prstGeom prst="rect">
            <a:avLst/>
          </a:prstGeom>
        </p:spPr>
      </p:pic>
      <p:pic>
        <p:nvPicPr>
          <p:cNvPr id="19" name="Picture 10" descr="Background pattern&#10;&#10;Description automatically generated">
            <a:extLst>
              <a:ext uri="{FF2B5EF4-FFF2-40B4-BE49-F238E27FC236}">
                <a16:creationId xmlns:a16="http://schemas.microsoft.com/office/drawing/2014/main" id="{0A691B38-6F2A-B2A8-7A81-9D73A9564ED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98385" y="3912048"/>
            <a:ext cx="1150600" cy="1121337"/>
          </a:xfrm>
          <a:prstGeom prst="rect">
            <a:avLst/>
          </a:prstGeom>
        </p:spPr>
      </p:pic>
      <p:pic>
        <p:nvPicPr>
          <p:cNvPr id="21" name="Picture 11" descr="Text&#10;&#10;Description automatically generated">
            <a:extLst>
              <a:ext uri="{FF2B5EF4-FFF2-40B4-BE49-F238E27FC236}">
                <a16:creationId xmlns:a16="http://schemas.microsoft.com/office/drawing/2014/main" id="{F16F6B2B-77C6-FA6C-E65A-7E46941F4A9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7945" y="5166721"/>
            <a:ext cx="1173549" cy="1164438"/>
          </a:xfrm>
          <a:prstGeom prst="rect">
            <a:avLst/>
          </a:prstGeom>
        </p:spPr>
      </p:pic>
      <p:pic>
        <p:nvPicPr>
          <p:cNvPr id="22" name="Picture 22" descr="Calendar&#10;&#10;Description automatically generated">
            <a:extLst>
              <a:ext uri="{FF2B5EF4-FFF2-40B4-BE49-F238E27FC236}">
                <a16:creationId xmlns:a16="http://schemas.microsoft.com/office/drawing/2014/main" id="{44D6D7E6-42D4-EA69-91C1-48789AFCE1B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35056" y="5200236"/>
            <a:ext cx="1272773" cy="1302525"/>
          </a:xfrm>
          <a:prstGeom prst="rect">
            <a:avLst/>
          </a:prstGeom>
        </p:spPr>
      </p:pic>
      <p:pic>
        <p:nvPicPr>
          <p:cNvPr id="23" name="Picture 23">
            <a:extLst>
              <a:ext uri="{FF2B5EF4-FFF2-40B4-BE49-F238E27FC236}">
                <a16:creationId xmlns:a16="http://schemas.microsoft.com/office/drawing/2014/main" id="{2983CC4B-C7BB-D6F0-918E-7887949A251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05737" y="1984864"/>
            <a:ext cx="947753" cy="1205739"/>
          </a:xfrm>
          <a:prstGeom prst="rect">
            <a:avLst/>
          </a:prstGeom>
        </p:spPr>
      </p:pic>
      <p:pic>
        <p:nvPicPr>
          <p:cNvPr id="24" name="Picture 24" descr="Diagram, engineering drawing&#10;&#10;Description automatically generated">
            <a:extLst>
              <a:ext uri="{FF2B5EF4-FFF2-40B4-BE49-F238E27FC236}">
                <a16:creationId xmlns:a16="http://schemas.microsoft.com/office/drawing/2014/main" id="{2E657273-5F66-4E9E-114B-4803ADFD203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48974" y="729000"/>
            <a:ext cx="876975" cy="883612"/>
          </a:xfrm>
          <a:prstGeom prst="rect">
            <a:avLst/>
          </a:prstGeom>
        </p:spPr>
      </p:pic>
      <p:pic>
        <p:nvPicPr>
          <p:cNvPr id="25" name="Picture 2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4C702DB-3A71-1722-8897-16002B85BC6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72942" y="2241325"/>
            <a:ext cx="1045664" cy="1067030"/>
          </a:xfrm>
          <a:prstGeom prst="rect">
            <a:avLst/>
          </a:prstGeom>
        </p:spPr>
      </p:pic>
      <p:pic>
        <p:nvPicPr>
          <p:cNvPr id="26" name="Picture 26" descr="A picture containing calendar&#10;&#10;Description automatically generated">
            <a:extLst>
              <a:ext uri="{FF2B5EF4-FFF2-40B4-BE49-F238E27FC236}">
                <a16:creationId xmlns:a16="http://schemas.microsoft.com/office/drawing/2014/main" id="{3C12AD3E-BD98-40EF-604F-9F3C5A58363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881857" y="881264"/>
            <a:ext cx="951183" cy="950588"/>
          </a:xfrm>
          <a:prstGeom prst="rect">
            <a:avLst/>
          </a:prstGeom>
        </p:spPr>
      </p:pic>
      <p:pic>
        <p:nvPicPr>
          <p:cNvPr id="27" name="Picture 27" descr="Text, whiteboard&#10;&#10;Description automatically generated">
            <a:extLst>
              <a:ext uri="{FF2B5EF4-FFF2-40B4-BE49-F238E27FC236}">
                <a16:creationId xmlns:a16="http://schemas.microsoft.com/office/drawing/2014/main" id="{742FEFC9-9FC1-CDEC-7D3F-5E3F6817C04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837025" y="1039492"/>
            <a:ext cx="1226814" cy="1146240"/>
          </a:xfrm>
          <a:prstGeom prst="rect">
            <a:avLst/>
          </a:prstGeom>
        </p:spPr>
      </p:pic>
      <p:pic>
        <p:nvPicPr>
          <p:cNvPr id="29" name="Picture 29" descr="A picture containing calendar&#10;&#10;Description automatically generated">
            <a:extLst>
              <a:ext uri="{FF2B5EF4-FFF2-40B4-BE49-F238E27FC236}">
                <a16:creationId xmlns:a16="http://schemas.microsoft.com/office/drawing/2014/main" id="{74200463-D98F-527B-36F3-D5215829AE0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405263" y="2243656"/>
            <a:ext cx="1082680" cy="1115732"/>
          </a:xfrm>
          <a:prstGeom prst="rect">
            <a:avLst/>
          </a:prstGeom>
        </p:spPr>
      </p:pic>
      <p:pic>
        <p:nvPicPr>
          <p:cNvPr id="30" name="Picture 30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582CAA41-B1CD-1429-E73B-4D267C672BB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998180" y="2079946"/>
            <a:ext cx="1210971" cy="1210080"/>
          </a:xfrm>
          <a:prstGeom prst="rect">
            <a:avLst/>
          </a:prstGeom>
        </p:spPr>
      </p:pic>
      <p:pic>
        <p:nvPicPr>
          <p:cNvPr id="31" name="Picture 31">
            <a:extLst>
              <a:ext uri="{FF2B5EF4-FFF2-40B4-BE49-F238E27FC236}">
                <a16:creationId xmlns:a16="http://schemas.microsoft.com/office/drawing/2014/main" id="{D18D8A16-0DBE-600A-B108-4A296450E94A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232325" y="690151"/>
            <a:ext cx="1099599" cy="1067959"/>
          </a:xfrm>
          <a:prstGeom prst="rect">
            <a:avLst/>
          </a:prstGeom>
        </p:spPr>
      </p:pic>
      <p:pic>
        <p:nvPicPr>
          <p:cNvPr id="32" name="Picture 32">
            <a:extLst>
              <a:ext uri="{FF2B5EF4-FFF2-40B4-BE49-F238E27FC236}">
                <a16:creationId xmlns:a16="http://schemas.microsoft.com/office/drawing/2014/main" id="{25C94447-5166-D0B4-64FF-D56C39591C98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668896" y="662068"/>
            <a:ext cx="1170722" cy="1207924"/>
          </a:xfrm>
          <a:prstGeom prst="rect">
            <a:avLst/>
          </a:prstGeom>
        </p:spPr>
      </p:pic>
      <p:pic>
        <p:nvPicPr>
          <p:cNvPr id="33" name="Picture 33" descr="A picture containing calendar&#10;&#10;Description automatically generated">
            <a:extLst>
              <a:ext uri="{FF2B5EF4-FFF2-40B4-BE49-F238E27FC236}">
                <a16:creationId xmlns:a16="http://schemas.microsoft.com/office/drawing/2014/main" id="{73284693-C456-A8B3-F733-5AA686A8BE7D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023037" y="4314590"/>
            <a:ext cx="956543" cy="976818"/>
          </a:xfrm>
          <a:prstGeom prst="rect">
            <a:avLst/>
          </a:prstGeom>
        </p:spPr>
      </p:pic>
      <p:pic>
        <p:nvPicPr>
          <p:cNvPr id="34" name="Picture 34" descr="Map&#10;&#10;Description automatically generated">
            <a:extLst>
              <a:ext uri="{FF2B5EF4-FFF2-40B4-BE49-F238E27FC236}">
                <a16:creationId xmlns:a16="http://schemas.microsoft.com/office/drawing/2014/main" id="{D5C25E36-0D41-0849-6FFE-1C6FEB5B3EBF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850094" y="3936007"/>
            <a:ext cx="1067796" cy="1078091"/>
          </a:xfrm>
          <a:prstGeom prst="rect">
            <a:avLst/>
          </a:prstGeom>
        </p:spPr>
      </p:pic>
      <p:pic>
        <p:nvPicPr>
          <p:cNvPr id="35" name="Picture 35" descr="A picture containing shape&#10;&#10;Description automatically generated">
            <a:extLst>
              <a:ext uri="{FF2B5EF4-FFF2-40B4-BE49-F238E27FC236}">
                <a16:creationId xmlns:a16="http://schemas.microsoft.com/office/drawing/2014/main" id="{544573E8-8A08-D16A-16D8-A1955E5EBE43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723500" y="4021355"/>
            <a:ext cx="885946" cy="896684"/>
          </a:xfrm>
          <a:prstGeom prst="rect">
            <a:avLst/>
          </a:prstGeom>
        </p:spPr>
      </p:pic>
      <p:pic>
        <p:nvPicPr>
          <p:cNvPr id="36" name="Picture 36" descr="Calendar&#10;&#10;Description automatically generated">
            <a:extLst>
              <a:ext uri="{FF2B5EF4-FFF2-40B4-BE49-F238E27FC236}">
                <a16:creationId xmlns:a16="http://schemas.microsoft.com/office/drawing/2014/main" id="{54FAEB81-6A8B-3C01-72F2-A772B002D955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768928" y="5415824"/>
            <a:ext cx="1061478" cy="1019230"/>
          </a:xfrm>
          <a:prstGeom prst="rect">
            <a:avLst/>
          </a:prstGeom>
        </p:spPr>
      </p:pic>
      <p:pic>
        <p:nvPicPr>
          <p:cNvPr id="37" name="Picture 37" descr="Graphical user interface&#10;&#10;Description automatically generated">
            <a:extLst>
              <a:ext uri="{FF2B5EF4-FFF2-40B4-BE49-F238E27FC236}">
                <a16:creationId xmlns:a16="http://schemas.microsoft.com/office/drawing/2014/main" id="{C4A1813A-33BE-7841-B3B2-F266828CA22F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663046" y="5584177"/>
            <a:ext cx="1017995" cy="1021384"/>
          </a:xfrm>
          <a:prstGeom prst="rect">
            <a:avLst/>
          </a:prstGeom>
        </p:spPr>
      </p:pic>
      <p:pic>
        <p:nvPicPr>
          <p:cNvPr id="38" name="Picture 38">
            <a:extLst>
              <a:ext uri="{FF2B5EF4-FFF2-40B4-BE49-F238E27FC236}">
                <a16:creationId xmlns:a16="http://schemas.microsoft.com/office/drawing/2014/main" id="{5735446A-27DA-49EC-8A2B-7194D803C749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980687" y="5489978"/>
            <a:ext cx="998947" cy="1019229"/>
          </a:xfrm>
          <a:prstGeom prst="rect">
            <a:avLst/>
          </a:prstGeom>
        </p:spPr>
      </p:pic>
      <p:pic>
        <p:nvPicPr>
          <p:cNvPr id="39" name="Picture 39">
            <a:extLst>
              <a:ext uri="{FF2B5EF4-FFF2-40B4-BE49-F238E27FC236}">
                <a16:creationId xmlns:a16="http://schemas.microsoft.com/office/drawing/2014/main" id="{0440C553-A878-EFDA-834E-3F8C4BE57D3B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7410026" y="4017872"/>
            <a:ext cx="1157965" cy="1146463"/>
          </a:xfrm>
          <a:prstGeom prst="rect">
            <a:avLst/>
          </a:prstGeom>
        </p:spPr>
      </p:pic>
      <p:pic>
        <p:nvPicPr>
          <p:cNvPr id="40" name="Picture 40">
            <a:extLst>
              <a:ext uri="{FF2B5EF4-FFF2-40B4-BE49-F238E27FC236}">
                <a16:creationId xmlns:a16="http://schemas.microsoft.com/office/drawing/2014/main" id="{22DD7F9E-EEB0-FFC6-5253-270B9CAA4C1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972242" y="4319042"/>
            <a:ext cx="1231096" cy="1200555"/>
          </a:xfrm>
          <a:prstGeom prst="rect">
            <a:avLst/>
          </a:prstGeom>
        </p:spPr>
      </p:pic>
      <p:pic>
        <p:nvPicPr>
          <p:cNvPr id="41" name="Picture 41">
            <a:extLst>
              <a:ext uri="{FF2B5EF4-FFF2-40B4-BE49-F238E27FC236}">
                <a16:creationId xmlns:a16="http://schemas.microsoft.com/office/drawing/2014/main" id="{D556F78E-6BA2-3E2B-1C6D-0D4999799FAA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7544008" y="5260319"/>
            <a:ext cx="1273501" cy="1306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3432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AA54E7-5FBD-B3DD-7DC3-324577A83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z="1700"/>
              <a:t>Cycle One Reading Spine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8CC47EDE-D22A-80C7-3AE5-2EA19A176A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5881896"/>
              </p:ext>
            </p:extLst>
          </p:nvPr>
        </p:nvGraphicFramePr>
        <p:xfrm>
          <a:off x="159017" y="265069"/>
          <a:ext cx="10358475" cy="66347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52825">
                  <a:extLst>
                    <a:ext uri="{9D8B030D-6E8A-4147-A177-3AD203B41FA5}">
                      <a16:colId xmlns:a16="http://schemas.microsoft.com/office/drawing/2014/main" val="142288223"/>
                    </a:ext>
                  </a:extLst>
                </a:gridCol>
                <a:gridCol w="3452825">
                  <a:extLst>
                    <a:ext uri="{9D8B030D-6E8A-4147-A177-3AD203B41FA5}">
                      <a16:colId xmlns:a16="http://schemas.microsoft.com/office/drawing/2014/main" val="3320892546"/>
                    </a:ext>
                  </a:extLst>
                </a:gridCol>
                <a:gridCol w="3452825">
                  <a:extLst>
                    <a:ext uri="{9D8B030D-6E8A-4147-A177-3AD203B41FA5}">
                      <a16:colId xmlns:a16="http://schemas.microsoft.com/office/drawing/2014/main" val="1393671851"/>
                    </a:ext>
                  </a:extLst>
                </a:gridCol>
              </a:tblGrid>
              <a:tr h="3317369"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Autumn 1 : About Me </a:t>
                      </a:r>
                      <a:endParaRPr lang="en-US"/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>
                        <a:latin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/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Spring 1: Favourite Stories</a:t>
                      </a: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Summer 1:  Farm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/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/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844393"/>
                  </a:ext>
                </a:extLst>
              </a:tr>
              <a:tr h="3317369"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Autumn 2: Colour </a:t>
                      </a: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>
                        <a:latin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Spring 2: Fairytales</a:t>
                      </a: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>
                        <a:latin typeface="Calibri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Summer 2: Seaside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/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9669358"/>
                  </a:ext>
                </a:extLst>
              </a:tr>
            </a:tbl>
          </a:graphicData>
        </a:graphic>
      </p:graphicFrame>
      <p:pic>
        <p:nvPicPr>
          <p:cNvPr id="2" name="Picture 2" descr="Map&#10;&#10;Description automatically generated">
            <a:extLst>
              <a:ext uri="{FF2B5EF4-FFF2-40B4-BE49-F238E27FC236}">
                <a16:creationId xmlns:a16="http://schemas.microsoft.com/office/drawing/2014/main" id="{703435CE-C872-90A1-B57A-001093006D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71" y="736198"/>
            <a:ext cx="711451" cy="880323"/>
          </a:xfrm>
          <a:prstGeom prst="rect">
            <a:avLst/>
          </a:prstGeom>
        </p:spPr>
      </p:pic>
      <p:pic>
        <p:nvPicPr>
          <p:cNvPr id="3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B2A052E1-E5E5-179A-5806-99E90F12481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475" t="29108" r="2519" b="-304"/>
          <a:stretch>
            <a:fillRect/>
          </a:stretch>
        </p:blipFill>
        <p:spPr>
          <a:xfrm>
            <a:off x="2505080" y="1510926"/>
            <a:ext cx="755913" cy="734737"/>
          </a:xfrm>
          <a:prstGeom prst="rect">
            <a:avLst/>
          </a:prstGeom>
        </p:spPr>
      </p:pic>
      <p:pic>
        <p:nvPicPr>
          <p:cNvPr id="6" name="Picture 6" descr="Text&#10;&#10;Description automatically generated">
            <a:extLst>
              <a:ext uri="{FF2B5EF4-FFF2-40B4-BE49-F238E27FC236}">
                <a16:creationId xmlns:a16="http://schemas.microsoft.com/office/drawing/2014/main" id="{4014628D-1F83-F1AF-15DB-E630F519B4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2241" y="1514891"/>
            <a:ext cx="771642" cy="956343"/>
          </a:xfrm>
          <a:prstGeom prst="rect">
            <a:avLst/>
          </a:prstGeom>
        </p:spPr>
      </p:pic>
      <p:pic>
        <p:nvPicPr>
          <p:cNvPr id="8" name="Picture 6" descr="A picture containing text, vegetable&#10;&#10;Description automatically generated">
            <a:extLst>
              <a:ext uri="{FF2B5EF4-FFF2-40B4-BE49-F238E27FC236}">
                <a16:creationId xmlns:a16="http://schemas.microsoft.com/office/drawing/2014/main" id="{A3564971-EBFD-1543-6C31-8487799FAE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4487" y="715883"/>
            <a:ext cx="991411" cy="678078"/>
          </a:xfrm>
          <a:prstGeom prst="rect">
            <a:avLst/>
          </a:prstGeom>
        </p:spPr>
      </p:pic>
      <p:pic>
        <p:nvPicPr>
          <p:cNvPr id="9" name="Picture 9" descr="A picture containing chart&#10;&#10;Description automatically generated">
            <a:extLst>
              <a:ext uri="{FF2B5EF4-FFF2-40B4-BE49-F238E27FC236}">
                <a16:creationId xmlns:a16="http://schemas.microsoft.com/office/drawing/2014/main" id="{E42F9FFA-5D5B-7C2D-DE68-1F2701AF1A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25256" y="648638"/>
            <a:ext cx="544170" cy="711214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C6BEC6A7-6278-D4B7-4F0D-A348EF19E7D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1820" y="2130374"/>
            <a:ext cx="815678" cy="830176"/>
          </a:xfrm>
          <a:prstGeom prst="rect">
            <a:avLst/>
          </a:prstGeom>
        </p:spPr>
      </p:pic>
      <p:pic>
        <p:nvPicPr>
          <p:cNvPr id="11" name="Picture 11" descr="Diagram, calendar, map&#10;&#10;Description automatically generated">
            <a:extLst>
              <a:ext uri="{FF2B5EF4-FFF2-40B4-BE49-F238E27FC236}">
                <a16:creationId xmlns:a16="http://schemas.microsoft.com/office/drawing/2014/main" id="{019E1E5D-55A3-A798-25B6-C72FE97EAAB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0021" y="3868885"/>
            <a:ext cx="1196962" cy="1065049"/>
          </a:xfrm>
          <a:prstGeom prst="rect">
            <a:avLst/>
          </a:prstGeom>
        </p:spPr>
      </p:pic>
      <p:pic>
        <p:nvPicPr>
          <p:cNvPr id="12" name="Picture 12" descr="A picture containing text, colorful, painted&#10;&#10;Description automatically generated">
            <a:extLst>
              <a:ext uri="{FF2B5EF4-FFF2-40B4-BE49-F238E27FC236}">
                <a16:creationId xmlns:a16="http://schemas.microsoft.com/office/drawing/2014/main" id="{C7C68212-1806-F008-471F-077DE3E99A8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09084" y="3929494"/>
            <a:ext cx="689218" cy="949780"/>
          </a:xfrm>
          <a:prstGeom prst="rect">
            <a:avLst/>
          </a:prstGeom>
        </p:spPr>
      </p:pic>
      <p:pic>
        <p:nvPicPr>
          <p:cNvPr id="16" name="Picture 16">
            <a:extLst>
              <a:ext uri="{FF2B5EF4-FFF2-40B4-BE49-F238E27FC236}">
                <a16:creationId xmlns:a16="http://schemas.microsoft.com/office/drawing/2014/main" id="{403D07B4-DAE0-E195-FE7B-6F11961E7FC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03161" y="5674663"/>
            <a:ext cx="1072079" cy="1062718"/>
          </a:xfrm>
          <a:prstGeom prst="rect">
            <a:avLst/>
          </a:prstGeom>
        </p:spPr>
      </p:pic>
      <p:pic>
        <p:nvPicPr>
          <p:cNvPr id="17" name="Picture 17" descr="Diagram&#10;&#10;Description automatically generated">
            <a:extLst>
              <a:ext uri="{FF2B5EF4-FFF2-40B4-BE49-F238E27FC236}">
                <a16:creationId xmlns:a16="http://schemas.microsoft.com/office/drawing/2014/main" id="{3926DDA2-F0A9-E605-8F30-844B7818922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10158" y="644856"/>
            <a:ext cx="997871" cy="967294"/>
          </a:xfrm>
          <a:prstGeom prst="rect">
            <a:avLst/>
          </a:prstGeom>
        </p:spPr>
      </p:pic>
      <p:pic>
        <p:nvPicPr>
          <p:cNvPr id="18" name="Picture 18" descr="A picture containing text, plant&#10;&#10;Description automatically generated">
            <a:extLst>
              <a:ext uri="{FF2B5EF4-FFF2-40B4-BE49-F238E27FC236}">
                <a16:creationId xmlns:a16="http://schemas.microsoft.com/office/drawing/2014/main" id="{AFF45145-A21A-50B8-637C-78D8CD8206A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812794" y="1206919"/>
            <a:ext cx="846746" cy="1092924"/>
          </a:xfrm>
          <a:prstGeom prst="rect">
            <a:avLst/>
          </a:prstGeom>
        </p:spPr>
      </p:pic>
      <p:pic>
        <p:nvPicPr>
          <p:cNvPr id="20" name="Picture 23">
            <a:extLst>
              <a:ext uri="{FF2B5EF4-FFF2-40B4-BE49-F238E27FC236}">
                <a16:creationId xmlns:a16="http://schemas.microsoft.com/office/drawing/2014/main" id="{49329727-6DD8-0081-8598-DF14AD59B17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760445" y="2133410"/>
            <a:ext cx="947753" cy="1205739"/>
          </a:xfrm>
          <a:prstGeom prst="rect">
            <a:avLst/>
          </a:prstGeom>
        </p:spPr>
      </p:pic>
      <p:pic>
        <p:nvPicPr>
          <p:cNvPr id="22" name="Picture 26" descr="A picture containing calendar&#10;&#10;Description automatically generated">
            <a:extLst>
              <a:ext uri="{FF2B5EF4-FFF2-40B4-BE49-F238E27FC236}">
                <a16:creationId xmlns:a16="http://schemas.microsoft.com/office/drawing/2014/main" id="{5FD9A700-4461-F46D-CD4A-10BC5DE28ED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40626" y="934211"/>
            <a:ext cx="951183" cy="950588"/>
          </a:xfrm>
          <a:prstGeom prst="rect">
            <a:avLst/>
          </a:prstGeom>
        </p:spPr>
      </p:pic>
      <p:pic>
        <p:nvPicPr>
          <p:cNvPr id="23" name="Picture 23" descr="Map&#10;&#10;Description automatically generated">
            <a:extLst>
              <a:ext uri="{FF2B5EF4-FFF2-40B4-BE49-F238E27FC236}">
                <a16:creationId xmlns:a16="http://schemas.microsoft.com/office/drawing/2014/main" id="{39A85A64-B957-DC11-1192-51DA049A4DA1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691680" y="2300792"/>
            <a:ext cx="1142879" cy="1012035"/>
          </a:xfrm>
          <a:prstGeom prst="rect">
            <a:avLst/>
          </a:prstGeom>
        </p:spPr>
      </p:pic>
      <p:pic>
        <p:nvPicPr>
          <p:cNvPr id="32" name="Picture 32">
            <a:extLst>
              <a:ext uri="{FF2B5EF4-FFF2-40B4-BE49-F238E27FC236}">
                <a16:creationId xmlns:a16="http://schemas.microsoft.com/office/drawing/2014/main" id="{A9497C03-C23F-E339-3DC8-0F32DA3D9D9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089490" y="5148329"/>
            <a:ext cx="934438" cy="976643"/>
          </a:xfrm>
          <a:prstGeom prst="rect">
            <a:avLst/>
          </a:prstGeom>
        </p:spPr>
      </p:pic>
      <p:pic>
        <p:nvPicPr>
          <p:cNvPr id="33" name="Picture 33" descr="A picture containing text, box&#10;&#10;Description automatically generated">
            <a:extLst>
              <a:ext uri="{FF2B5EF4-FFF2-40B4-BE49-F238E27FC236}">
                <a16:creationId xmlns:a16="http://schemas.microsoft.com/office/drawing/2014/main" id="{EC099CB8-C7FF-59EF-7141-B716F7447BB1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028863" y="5854843"/>
            <a:ext cx="944865" cy="924883"/>
          </a:xfrm>
          <a:prstGeom prst="rect">
            <a:avLst/>
          </a:prstGeom>
        </p:spPr>
      </p:pic>
      <p:pic>
        <p:nvPicPr>
          <p:cNvPr id="34" name="Picture 34" descr="Map&#10;&#10;Description automatically generated">
            <a:extLst>
              <a:ext uri="{FF2B5EF4-FFF2-40B4-BE49-F238E27FC236}">
                <a16:creationId xmlns:a16="http://schemas.microsoft.com/office/drawing/2014/main" id="{714C7A22-CFF4-9E03-BB00-08CDC9D6422A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253370" y="649936"/>
            <a:ext cx="1058234" cy="1335887"/>
          </a:xfrm>
          <a:prstGeom prst="rect">
            <a:avLst/>
          </a:prstGeom>
        </p:spPr>
      </p:pic>
      <p:pic>
        <p:nvPicPr>
          <p:cNvPr id="36" name="Picture 36" descr="Map&#10;&#10;Description automatically generated">
            <a:extLst>
              <a:ext uri="{FF2B5EF4-FFF2-40B4-BE49-F238E27FC236}">
                <a16:creationId xmlns:a16="http://schemas.microsoft.com/office/drawing/2014/main" id="{2C9C98BB-6EC2-FF04-D446-B584BF94B33A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251210" y="2312966"/>
            <a:ext cx="1157965" cy="1157066"/>
          </a:xfrm>
          <a:prstGeom prst="rect">
            <a:avLst/>
          </a:prstGeom>
        </p:spPr>
      </p:pic>
      <p:pic>
        <p:nvPicPr>
          <p:cNvPr id="37" name="Picture 37" descr="Diagram&#10;&#10;Description automatically generated">
            <a:extLst>
              <a:ext uri="{FF2B5EF4-FFF2-40B4-BE49-F238E27FC236}">
                <a16:creationId xmlns:a16="http://schemas.microsoft.com/office/drawing/2014/main" id="{33B1A657-B165-DDCD-ED0E-677EF7D2C43D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9295572" y="2324585"/>
            <a:ext cx="1122026" cy="1154010"/>
          </a:xfrm>
          <a:prstGeom prst="rect">
            <a:avLst/>
          </a:prstGeom>
        </p:spPr>
      </p:pic>
      <p:pic>
        <p:nvPicPr>
          <p:cNvPr id="38" name="Picture 38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218C9A62-A4A3-FBDD-AA80-A6991E1C8180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151159" y="4022621"/>
            <a:ext cx="1156889" cy="1158144"/>
          </a:xfrm>
          <a:prstGeom prst="rect">
            <a:avLst/>
          </a:prstGeom>
        </p:spPr>
      </p:pic>
      <p:pic>
        <p:nvPicPr>
          <p:cNvPr id="40" name="Picture 40" descr="Background pattern&#10;&#10;Description automatically generated">
            <a:extLst>
              <a:ext uri="{FF2B5EF4-FFF2-40B4-BE49-F238E27FC236}">
                <a16:creationId xmlns:a16="http://schemas.microsoft.com/office/drawing/2014/main" id="{81136706-9980-E478-FF9F-C2160E29ACDE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9581092" y="3873933"/>
            <a:ext cx="837408" cy="1141082"/>
          </a:xfrm>
          <a:prstGeom prst="rect">
            <a:avLst/>
          </a:prstGeom>
        </p:spPr>
      </p:pic>
      <p:pic>
        <p:nvPicPr>
          <p:cNvPr id="14" name="Picture 13" descr="A book cover with cartoon monsters&#10;&#10;AI-generated content may be incorrect.">
            <a:extLst>
              <a:ext uri="{FF2B5EF4-FFF2-40B4-BE49-F238E27FC236}">
                <a16:creationId xmlns:a16="http://schemas.microsoft.com/office/drawing/2014/main" id="{155CA5FE-3088-5E4A-99F6-901BA730247B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231849" y="2552802"/>
            <a:ext cx="957481" cy="901154"/>
          </a:xfrm>
          <a:prstGeom prst="rect">
            <a:avLst/>
          </a:prstGeom>
        </p:spPr>
      </p:pic>
      <p:pic>
        <p:nvPicPr>
          <p:cNvPr id="19" name="Picture 18" descr="Mixed: A Colorful Story : Chung, Arree ...">
            <a:extLst>
              <a:ext uri="{FF2B5EF4-FFF2-40B4-BE49-F238E27FC236}">
                <a16:creationId xmlns:a16="http://schemas.microsoft.com/office/drawing/2014/main" id="{EF54C89C-F95F-0685-6C13-43130A76F400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2501427" y="2469572"/>
            <a:ext cx="914127" cy="1030511"/>
          </a:xfrm>
          <a:prstGeom prst="rect">
            <a:avLst/>
          </a:prstGeom>
        </p:spPr>
      </p:pic>
      <p:pic>
        <p:nvPicPr>
          <p:cNvPr id="21" name="Picture 20" descr="Rama and Sita: The Story of Diwali ...">
            <a:extLst>
              <a:ext uri="{FF2B5EF4-FFF2-40B4-BE49-F238E27FC236}">
                <a16:creationId xmlns:a16="http://schemas.microsoft.com/office/drawing/2014/main" id="{A426005E-BADB-C7ED-F86F-88EFE6A24F95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380683" y="5065104"/>
            <a:ext cx="910147" cy="1054768"/>
          </a:xfrm>
          <a:prstGeom prst="rect">
            <a:avLst/>
          </a:prstGeom>
        </p:spPr>
      </p:pic>
      <p:pic>
        <p:nvPicPr>
          <p:cNvPr id="24" name="Picture 23" descr="inspirational picture-book ...">
            <a:extLst>
              <a:ext uri="{FF2B5EF4-FFF2-40B4-BE49-F238E27FC236}">
                <a16:creationId xmlns:a16="http://schemas.microsoft.com/office/drawing/2014/main" id="{FE869CBE-9DD2-D74E-520B-A68F473A7ABA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2504278" y="3888232"/>
            <a:ext cx="1071793" cy="1297508"/>
          </a:xfrm>
          <a:prstGeom prst="rect">
            <a:avLst/>
          </a:prstGeom>
        </p:spPr>
      </p:pic>
      <p:pic>
        <p:nvPicPr>
          <p:cNvPr id="28" name="Picture 27" descr="THE CHRISTMAS PINE: a magical story for ...">
            <a:extLst>
              <a:ext uri="{FF2B5EF4-FFF2-40B4-BE49-F238E27FC236}">
                <a16:creationId xmlns:a16="http://schemas.microsoft.com/office/drawing/2014/main" id="{07AB15E8-4DBE-4454-F44D-CF0E648C7725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405839" y="5226851"/>
            <a:ext cx="935965" cy="1197643"/>
          </a:xfrm>
          <a:prstGeom prst="rect">
            <a:avLst/>
          </a:prstGeom>
        </p:spPr>
      </p:pic>
      <p:pic>
        <p:nvPicPr>
          <p:cNvPr id="30" name="Picture 29" descr="A gingerbread person on a path&#10;&#10;AI-generated content may be incorrect.">
            <a:extLst>
              <a:ext uri="{FF2B5EF4-FFF2-40B4-BE49-F238E27FC236}">
                <a16:creationId xmlns:a16="http://schemas.microsoft.com/office/drawing/2014/main" id="{5DBB82B9-7BDA-7FC1-ED39-6CC94CF2C059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3669371" y="3923810"/>
            <a:ext cx="1120965" cy="1097497"/>
          </a:xfrm>
          <a:prstGeom prst="rect">
            <a:avLst/>
          </a:prstGeom>
        </p:spPr>
      </p:pic>
      <p:pic>
        <p:nvPicPr>
          <p:cNvPr id="7" name="Picture 6" descr="Chicken Licken: Ladybird First ...">
            <a:extLst>
              <a:ext uri="{FF2B5EF4-FFF2-40B4-BE49-F238E27FC236}">
                <a16:creationId xmlns:a16="http://schemas.microsoft.com/office/drawing/2014/main" id="{01152F8E-A67F-AAC9-E30A-3118C4870FE7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5556365" y="3893056"/>
            <a:ext cx="1077758" cy="1123077"/>
          </a:xfrm>
          <a:prstGeom prst="rect">
            <a:avLst/>
          </a:prstGeom>
        </p:spPr>
      </p:pic>
      <p:pic>
        <p:nvPicPr>
          <p:cNvPr id="13" name="Picture 12" descr="The Magic Porridge Pot: Ladybird First ...">
            <a:extLst>
              <a:ext uri="{FF2B5EF4-FFF2-40B4-BE49-F238E27FC236}">
                <a16:creationId xmlns:a16="http://schemas.microsoft.com/office/drawing/2014/main" id="{8D64812C-A687-587B-34B6-FA5BA7397B62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3755104" y="5491915"/>
            <a:ext cx="1220063" cy="1241688"/>
          </a:xfrm>
          <a:prstGeom prst="rect">
            <a:avLst/>
          </a:prstGeom>
        </p:spPr>
      </p:pic>
      <p:pic>
        <p:nvPicPr>
          <p:cNvPr id="15" name="Picture 14" descr="A book cover of a book&#10;&#10;AI-generated content may be incorrect.">
            <a:extLst>
              <a:ext uri="{FF2B5EF4-FFF2-40B4-BE49-F238E27FC236}">
                <a16:creationId xmlns:a16="http://schemas.microsoft.com/office/drawing/2014/main" id="{19D415B5-A6A1-0307-AC96-1AC7EFBBF71A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9297048" y="579321"/>
            <a:ext cx="1054946" cy="844696"/>
          </a:xfrm>
          <a:prstGeom prst="rect">
            <a:avLst/>
          </a:prstGeom>
        </p:spPr>
      </p:pic>
      <p:pic>
        <p:nvPicPr>
          <p:cNvPr id="25" name="Picture 24" descr="A cartoon of a garden with insects&#10;&#10;AI-generated content may be incorrect.">
            <a:extLst>
              <a:ext uri="{FF2B5EF4-FFF2-40B4-BE49-F238E27FC236}">
                <a16:creationId xmlns:a16="http://schemas.microsoft.com/office/drawing/2014/main" id="{5B79489E-9DBB-13CB-B22F-451823F8FB84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8307140" y="1317118"/>
            <a:ext cx="1294094" cy="1049032"/>
          </a:xfrm>
          <a:prstGeom prst="rect">
            <a:avLst/>
          </a:prstGeom>
        </p:spPr>
      </p:pic>
      <p:pic>
        <p:nvPicPr>
          <p:cNvPr id="26" name="Picture 25" descr="A book cover with sea animals&#10;&#10;AI-generated content may be incorrect.">
            <a:extLst>
              <a:ext uri="{FF2B5EF4-FFF2-40B4-BE49-F238E27FC236}">
                <a16:creationId xmlns:a16="http://schemas.microsoft.com/office/drawing/2014/main" id="{674DEC75-BA2C-F0F2-8867-364851C66EAA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7155983" y="5816473"/>
            <a:ext cx="1156460" cy="970859"/>
          </a:xfrm>
          <a:prstGeom prst="rect">
            <a:avLst/>
          </a:prstGeom>
        </p:spPr>
      </p:pic>
      <p:pic>
        <p:nvPicPr>
          <p:cNvPr id="27" name="Picture 26" descr="The Night Pirates : Harris, Peter ...">
            <a:extLst>
              <a:ext uri="{FF2B5EF4-FFF2-40B4-BE49-F238E27FC236}">
                <a16:creationId xmlns:a16="http://schemas.microsoft.com/office/drawing/2014/main" id="{D93D79AC-74C1-A3B1-4E0F-DB475F0A99A5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9206037" y="5658482"/>
            <a:ext cx="1216115" cy="1122353"/>
          </a:xfrm>
          <a:prstGeom prst="rect">
            <a:avLst/>
          </a:prstGeom>
        </p:spPr>
      </p:pic>
      <p:pic>
        <p:nvPicPr>
          <p:cNvPr id="29" name="Picture 28" descr="Pirate Pete: Amazon.co.uk: Kennedy, Kim ...">
            <a:extLst>
              <a:ext uri="{FF2B5EF4-FFF2-40B4-BE49-F238E27FC236}">
                <a16:creationId xmlns:a16="http://schemas.microsoft.com/office/drawing/2014/main" id="{55122A61-FB82-B862-F581-D46ACFC44537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8411757" y="4601871"/>
            <a:ext cx="990077" cy="985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4250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AA54E7-5FBD-B3DD-7DC3-324577A83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z="1700"/>
              <a:t>Cycle Two Reading Spine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8CC47EDE-D22A-80C7-3AE5-2EA19A176A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6982877"/>
              </p:ext>
            </p:extLst>
          </p:nvPr>
        </p:nvGraphicFramePr>
        <p:xfrm>
          <a:off x="159017" y="265069"/>
          <a:ext cx="10358475" cy="66347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52825">
                  <a:extLst>
                    <a:ext uri="{9D8B030D-6E8A-4147-A177-3AD203B41FA5}">
                      <a16:colId xmlns:a16="http://schemas.microsoft.com/office/drawing/2014/main" val="142288223"/>
                    </a:ext>
                  </a:extLst>
                </a:gridCol>
                <a:gridCol w="3452825">
                  <a:extLst>
                    <a:ext uri="{9D8B030D-6E8A-4147-A177-3AD203B41FA5}">
                      <a16:colId xmlns:a16="http://schemas.microsoft.com/office/drawing/2014/main" val="3320892546"/>
                    </a:ext>
                  </a:extLst>
                </a:gridCol>
                <a:gridCol w="3452825">
                  <a:extLst>
                    <a:ext uri="{9D8B030D-6E8A-4147-A177-3AD203B41FA5}">
                      <a16:colId xmlns:a16="http://schemas.microsoft.com/office/drawing/2014/main" val="1393671851"/>
                    </a:ext>
                  </a:extLst>
                </a:gridCol>
              </a:tblGrid>
              <a:tr h="3317369"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Autumn 1 : Healthy Me/ Autumn</a:t>
                      </a:r>
                      <a:endParaRPr lang="en-US" sz="1600"/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Spring 1: Winter/ Favourite Stories</a:t>
                      </a: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/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Summer 1: Jungle</a:t>
                      </a: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844393"/>
                  </a:ext>
                </a:extLst>
              </a:tr>
              <a:tr h="3317369"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Autumn 2: Festive Fun</a:t>
                      </a: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Spring 2: Spring/ Fairytales</a:t>
                      </a:r>
                      <a:endParaRPr lang="en-GB" sz="1600" err="1">
                        <a:latin typeface="Arial"/>
                      </a:endParaRP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Summer 2: Seaside Town / Cultures</a:t>
                      </a: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9669358"/>
                  </a:ext>
                </a:extLst>
              </a:tr>
            </a:tbl>
          </a:graphicData>
        </a:graphic>
      </p:graphicFrame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F08ED99F-4FAE-8583-9459-126474B785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82" y="751828"/>
            <a:ext cx="968223" cy="975740"/>
          </a:xfrm>
          <a:prstGeom prst="rect">
            <a:avLst/>
          </a:prstGeom>
        </p:spPr>
      </p:pic>
      <p:pic>
        <p:nvPicPr>
          <p:cNvPr id="7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FF800C62-2BE8-1764-970F-5E1C1FEFC9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87" y="1873073"/>
            <a:ext cx="987271" cy="987421"/>
          </a:xfrm>
          <a:prstGeom prst="rect">
            <a:avLst/>
          </a:prstGeom>
        </p:spPr>
      </p:pic>
      <p:pic>
        <p:nvPicPr>
          <p:cNvPr id="8" name="Picture 8" descr="A picture containing text, outdoor&#10;&#10;Description automatically generated">
            <a:extLst>
              <a:ext uri="{FF2B5EF4-FFF2-40B4-BE49-F238E27FC236}">
                <a16:creationId xmlns:a16="http://schemas.microsoft.com/office/drawing/2014/main" id="{6E481B6D-09A6-A012-A88A-1D494E64C5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0130" y="2005055"/>
            <a:ext cx="734740" cy="891919"/>
          </a:xfrm>
          <a:prstGeom prst="rect">
            <a:avLst/>
          </a:prstGeom>
        </p:spPr>
      </p:pic>
      <p:pic>
        <p:nvPicPr>
          <p:cNvPr id="10" name="Picture 10" descr="A picture containing text, mammal, rodent&#10;&#10;Description automatically generated">
            <a:extLst>
              <a:ext uri="{FF2B5EF4-FFF2-40B4-BE49-F238E27FC236}">
                <a16:creationId xmlns:a16="http://schemas.microsoft.com/office/drawing/2014/main" id="{FF0208B9-CFAC-CD3F-83B6-9A828E0BAF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165" y="3861648"/>
            <a:ext cx="983568" cy="1215484"/>
          </a:xfrm>
          <a:prstGeom prst="rect">
            <a:avLst/>
          </a:prstGeom>
        </p:spPr>
      </p:pic>
      <p:pic>
        <p:nvPicPr>
          <p:cNvPr id="11" name="Picture 11" descr="Background pattern&#10;&#10;Description automatically generated">
            <a:extLst>
              <a:ext uri="{FF2B5EF4-FFF2-40B4-BE49-F238E27FC236}">
                <a16:creationId xmlns:a16="http://schemas.microsoft.com/office/drawing/2014/main" id="{F0F6A00D-2033-5358-6B34-8E55864557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96491" y="5190276"/>
            <a:ext cx="919379" cy="981546"/>
          </a:xfrm>
          <a:prstGeom prst="rect">
            <a:avLst/>
          </a:prstGeom>
        </p:spPr>
      </p:pic>
      <p:pic>
        <p:nvPicPr>
          <p:cNvPr id="13" name="Picture 13" descr="Map&#10;&#10;Description automatically generated">
            <a:extLst>
              <a:ext uri="{FF2B5EF4-FFF2-40B4-BE49-F238E27FC236}">
                <a16:creationId xmlns:a16="http://schemas.microsoft.com/office/drawing/2014/main" id="{172D5FBD-0205-B7F2-1B86-17F919E4339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46664" y="5192739"/>
            <a:ext cx="1204330" cy="1024794"/>
          </a:xfrm>
          <a:prstGeom prst="rect">
            <a:avLst/>
          </a:prstGeom>
        </p:spPr>
      </p:pic>
      <p:pic>
        <p:nvPicPr>
          <p:cNvPr id="16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5F5C27C6-E366-76D5-993A-109267AD4F1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3745" y="607883"/>
            <a:ext cx="1115562" cy="1125257"/>
          </a:xfrm>
          <a:prstGeom prst="rect">
            <a:avLst/>
          </a:prstGeom>
        </p:spPr>
      </p:pic>
      <p:pic>
        <p:nvPicPr>
          <p:cNvPr id="17" name="Picture 17" descr="Text&#10;&#10;Description automatically generated">
            <a:extLst>
              <a:ext uri="{FF2B5EF4-FFF2-40B4-BE49-F238E27FC236}">
                <a16:creationId xmlns:a16="http://schemas.microsoft.com/office/drawing/2014/main" id="{54D77C4A-7051-C93F-6927-58162E3C3D4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85890" y="650188"/>
            <a:ext cx="1050878" cy="1061641"/>
          </a:xfrm>
          <a:prstGeom prst="rect">
            <a:avLst/>
          </a:prstGeom>
        </p:spPr>
      </p:pic>
      <p:pic>
        <p:nvPicPr>
          <p:cNvPr id="18" name="Picture 18" descr="A picture containing text, tree, outdoor, plant&#10;&#10;Description automatically generated">
            <a:extLst>
              <a:ext uri="{FF2B5EF4-FFF2-40B4-BE49-F238E27FC236}">
                <a16:creationId xmlns:a16="http://schemas.microsoft.com/office/drawing/2014/main" id="{9B5EB22A-2A44-1F0A-06A6-D6C87C217E6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00184" y="671014"/>
            <a:ext cx="907296" cy="1253946"/>
          </a:xfrm>
          <a:prstGeom prst="rect">
            <a:avLst/>
          </a:prstGeom>
        </p:spPr>
      </p:pic>
      <p:pic>
        <p:nvPicPr>
          <p:cNvPr id="19" name="Picture 19" descr="A picture containing text, fabric&#10;&#10;Description automatically generated">
            <a:extLst>
              <a:ext uri="{FF2B5EF4-FFF2-40B4-BE49-F238E27FC236}">
                <a16:creationId xmlns:a16="http://schemas.microsoft.com/office/drawing/2014/main" id="{6CD44750-29C1-49E6-CB5D-23F3211E3F4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94986" y="1983677"/>
            <a:ext cx="1021848" cy="837458"/>
          </a:xfrm>
          <a:prstGeom prst="rect">
            <a:avLst/>
          </a:prstGeom>
        </p:spPr>
      </p:pic>
      <p:pic>
        <p:nvPicPr>
          <p:cNvPr id="20" name="Picture 20" descr="Diagram&#10;&#10;Description automatically generated">
            <a:extLst>
              <a:ext uri="{FF2B5EF4-FFF2-40B4-BE49-F238E27FC236}">
                <a16:creationId xmlns:a16="http://schemas.microsoft.com/office/drawing/2014/main" id="{3C754BC9-028B-C0A4-C6BE-1F915C7910A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294247" y="821930"/>
            <a:ext cx="1205408" cy="1055524"/>
          </a:xfrm>
          <a:prstGeom prst="rect">
            <a:avLst/>
          </a:prstGeom>
        </p:spPr>
      </p:pic>
      <p:pic>
        <p:nvPicPr>
          <p:cNvPr id="21" name="Picture 21" descr="A picture containing text, toy&#10;&#10;Description automatically generated">
            <a:extLst>
              <a:ext uri="{FF2B5EF4-FFF2-40B4-BE49-F238E27FC236}">
                <a16:creationId xmlns:a16="http://schemas.microsoft.com/office/drawing/2014/main" id="{0E86FEB0-9D40-18C2-DC48-6D5625B14CF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919226" y="4030879"/>
            <a:ext cx="1342671" cy="1501394"/>
          </a:xfrm>
          <a:prstGeom prst="rect">
            <a:avLst/>
          </a:prstGeom>
        </p:spPr>
      </p:pic>
      <p:pic>
        <p:nvPicPr>
          <p:cNvPr id="22" name="Picture 22" descr="A picture containing text, box&#10;&#10;Description automatically generated">
            <a:extLst>
              <a:ext uri="{FF2B5EF4-FFF2-40B4-BE49-F238E27FC236}">
                <a16:creationId xmlns:a16="http://schemas.microsoft.com/office/drawing/2014/main" id="{14627AEA-54DF-75F1-9CCB-FD336B55238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613256" y="4030840"/>
            <a:ext cx="1353272" cy="1522600"/>
          </a:xfrm>
          <a:prstGeom prst="rect">
            <a:avLst/>
          </a:prstGeom>
        </p:spPr>
      </p:pic>
      <p:pic>
        <p:nvPicPr>
          <p:cNvPr id="26" name="Picture 26" descr="Background pattern&#10;&#10;Description automatically generated">
            <a:extLst>
              <a:ext uri="{FF2B5EF4-FFF2-40B4-BE49-F238E27FC236}">
                <a16:creationId xmlns:a16="http://schemas.microsoft.com/office/drawing/2014/main" id="{EC5A009F-21A3-5927-8FBF-250A81ADF76A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285172" y="667868"/>
            <a:ext cx="930204" cy="875156"/>
          </a:xfrm>
          <a:prstGeom prst="rect">
            <a:avLst/>
          </a:prstGeom>
        </p:spPr>
      </p:pic>
      <p:pic>
        <p:nvPicPr>
          <p:cNvPr id="27" name="Picture 27" descr="Map&#10;&#10;Description automatically generated">
            <a:extLst>
              <a:ext uri="{FF2B5EF4-FFF2-40B4-BE49-F238E27FC236}">
                <a16:creationId xmlns:a16="http://schemas.microsoft.com/office/drawing/2014/main" id="{673FD38D-09CA-BBA1-16EE-30FD0E774470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146930" y="646011"/>
            <a:ext cx="935659" cy="879174"/>
          </a:xfrm>
          <a:prstGeom prst="rect">
            <a:avLst/>
          </a:prstGeom>
        </p:spPr>
      </p:pic>
      <p:pic>
        <p:nvPicPr>
          <p:cNvPr id="28" name="Picture 28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67D6C6F4-BB22-4867-E4FF-F2AA6E44D9E4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257723" y="1800887"/>
            <a:ext cx="859365" cy="1058662"/>
          </a:xfrm>
          <a:prstGeom prst="rect">
            <a:avLst/>
          </a:prstGeom>
        </p:spPr>
      </p:pic>
      <p:pic>
        <p:nvPicPr>
          <p:cNvPr id="29" name="Picture 29" descr="A picture containing calendar&#10;&#10;Description automatically generated">
            <a:extLst>
              <a:ext uri="{FF2B5EF4-FFF2-40B4-BE49-F238E27FC236}">
                <a16:creationId xmlns:a16="http://schemas.microsoft.com/office/drawing/2014/main" id="{FC49DCB7-3EA2-108F-C520-CE4E5496B3B4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132573" y="1746680"/>
            <a:ext cx="1264039" cy="1185853"/>
          </a:xfrm>
          <a:prstGeom prst="rect">
            <a:avLst/>
          </a:prstGeom>
        </p:spPr>
      </p:pic>
      <p:pic>
        <p:nvPicPr>
          <p:cNvPr id="30" name="Picture 30" descr="Text&#10;&#10;Description automatically generated">
            <a:extLst>
              <a:ext uri="{FF2B5EF4-FFF2-40B4-BE49-F238E27FC236}">
                <a16:creationId xmlns:a16="http://schemas.microsoft.com/office/drawing/2014/main" id="{D178C4F1-B26F-1261-1BEF-F333D98FFCE1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084548" y="3899511"/>
            <a:ext cx="1194456" cy="882995"/>
          </a:xfrm>
          <a:prstGeom prst="rect">
            <a:avLst/>
          </a:prstGeom>
        </p:spPr>
      </p:pic>
      <p:pic>
        <p:nvPicPr>
          <p:cNvPr id="31" name="Picture 31">
            <a:extLst>
              <a:ext uri="{FF2B5EF4-FFF2-40B4-BE49-F238E27FC236}">
                <a16:creationId xmlns:a16="http://schemas.microsoft.com/office/drawing/2014/main" id="{B8309EF4-3042-A5E2-F1EF-1692E056B79B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328393" y="3895597"/>
            <a:ext cx="1102630" cy="956866"/>
          </a:xfrm>
          <a:prstGeom prst="rect">
            <a:avLst/>
          </a:prstGeom>
        </p:spPr>
      </p:pic>
      <p:pic>
        <p:nvPicPr>
          <p:cNvPr id="32" name="Picture 32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1D0123C8-35A7-9580-637B-EF06AE29304F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9486055" y="4029263"/>
            <a:ext cx="925992" cy="1070990"/>
          </a:xfrm>
          <a:prstGeom prst="rect">
            <a:avLst/>
          </a:prstGeom>
        </p:spPr>
      </p:pic>
      <p:pic>
        <p:nvPicPr>
          <p:cNvPr id="33" name="Picture 33" descr="A picture containing text, person, posing&#10;&#10;Description automatically generated">
            <a:extLst>
              <a:ext uri="{FF2B5EF4-FFF2-40B4-BE49-F238E27FC236}">
                <a16:creationId xmlns:a16="http://schemas.microsoft.com/office/drawing/2014/main" id="{7C70D3E2-6841-13DD-608C-27C6B143EAA2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146984" y="5223676"/>
            <a:ext cx="1196470" cy="1114045"/>
          </a:xfrm>
          <a:prstGeom prst="rect">
            <a:avLst/>
          </a:prstGeom>
        </p:spPr>
      </p:pic>
      <p:pic>
        <p:nvPicPr>
          <p:cNvPr id="14" name="Picture 13" descr="Anansi the Spider: A Tale from the ...">
            <a:extLst>
              <a:ext uri="{FF2B5EF4-FFF2-40B4-BE49-F238E27FC236}">
                <a16:creationId xmlns:a16="http://schemas.microsoft.com/office/drawing/2014/main" id="{0A7D07D7-7200-FB9B-F2A1-BB6247FF3EFF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286792" y="1920898"/>
            <a:ext cx="1146483" cy="1024714"/>
          </a:xfrm>
          <a:prstGeom prst="rect">
            <a:avLst/>
          </a:prstGeom>
        </p:spPr>
      </p:pic>
      <p:pic>
        <p:nvPicPr>
          <p:cNvPr id="37" name="Picture 36" descr="Anna Hibiscus' Song: Amazon.co.uk ...">
            <a:extLst>
              <a:ext uri="{FF2B5EF4-FFF2-40B4-BE49-F238E27FC236}">
                <a16:creationId xmlns:a16="http://schemas.microsoft.com/office/drawing/2014/main" id="{88394D29-8D6A-9FCA-A2B6-28731EE21278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2602067" y="765619"/>
            <a:ext cx="959281" cy="1102342"/>
          </a:xfrm>
          <a:prstGeom prst="rect">
            <a:avLst/>
          </a:prstGeom>
        </p:spPr>
      </p:pic>
      <p:pic>
        <p:nvPicPr>
          <p:cNvPr id="38" name="Picture 37" descr="Nathan Bryon, Dapo Adeola | Waterstones">
            <a:extLst>
              <a:ext uri="{FF2B5EF4-FFF2-40B4-BE49-F238E27FC236}">
                <a16:creationId xmlns:a16="http://schemas.microsoft.com/office/drawing/2014/main" id="{5FE5C75E-3F87-51C4-4117-1D101C7CA7DC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55683" y="5069321"/>
            <a:ext cx="976843" cy="1215045"/>
          </a:xfrm>
          <a:prstGeom prst="rect">
            <a:avLst/>
          </a:prstGeom>
        </p:spPr>
      </p:pic>
      <p:pic>
        <p:nvPicPr>
          <p:cNvPr id="39" name="Picture 38" descr="Night Spirits – Flying Eye Books">
            <a:extLst>
              <a:ext uri="{FF2B5EF4-FFF2-40B4-BE49-F238E27FC236}">
                <a16:creationId xmlns:a16="http://schemas.microsoft.com/office/drawing/2014/main" id="{F342E360-FB1C-E720-DEB8-509C6C371D06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342388" y="3903000"/>
            <a:ext cx="1024457" cy="1103885"/>
          </a:xfrm>
          <a:prstGeom prst="rect">
            <a:avLst/>
          </a:prstGeom>
        </p:spPr>
      </p:pic>
      <p:pic>
        <p:nvPicPr>
          <p:cNvPr id="40" name="Picture 39" descr="Six Dinner Sid : Moore, Inga: Amazon.co ...">
            <a:extLst>
              <a:ext uri="{FF2B5EF4-FFF2-40B4-BE49-F238E27FC236}">
                <a16:creationId xmlns:a16="http://schemas.microsoft.com/office/drawing/2014/main" id="{0B45734A-1A7D-7AF0-85AA-63A64CCFFE29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494902" y="3858160"/>
            <a:ext cx="1064256" cy="1214990"/>
          </a:xfrm>
          <a:prstGeom prst="rect">
            <a:avLst/>
          </a:prstGeom>
        </p:spPr>
      </p:pic>
      <p:pic>
        <p:nvPicPr>
          <p:cNvPr id="41" name="Picture 40" descr="The Magic Paintbrush : Donaldson, Julia ...">
            <a:extLst>
              <a:ext uri="{FF2B5EF4-FFF2-40B4-BE49-F238E27FC236}">
                <a16:creationId xmlns:a16="http://schemas.microsoft.com/office/drawing/2014/main" id="{9C16E968-E165-8D7D-A713-1F18CC4B2982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818244" y="1914794"/>
            <a:ext cx="1035631" cy="989414"/>
          </a:xfrm>
          <a:prstGeom prst="rect">
            <a:avLst/>
          </a:prstGeom>
        </p:spPr>
      </p:pic>
      <p:pic>
        <p:nvPicPr>
          <p:cNvPr id="42" name="Picture 41" descr="Super Milly and the Super School Day ...">
            <a:extLst>
              <a:ext uri="{FF2B5EF4-FFF2-40B4-BE49-F238E27FC236}">
                <a16:creationId xmlns:a16="http://schemas.microsoft.com/office/drawing/2014/main" id="{D8F00878-8FB0-14D4-6F8D-16392BFCFC94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5922326" y="2114930"/>
            <a:ext cx="984543" cy="1089796"/>
          </a:xfrm>
          <a:prstGeom prst="rect">
            <a:avLst/>
          </a:prstGeom>
        </p:spPr>
      </p:pic>
      <p:pic>
        <p:nvPicPr>
          <p:cNvPr id="43" name="Picture 42" descr="The Tiny Seed (World of Eric Carle ...">
            <a:extLst>
              <a:ext uri="{FF2B5EF4-FFF2-40B4-BE49-F238E27FC236}">
                <a16:creationId xmlns:a16="http://schemas.microsoft.com/office/drawing/2014/main" id="{6F20787E-2DAC-DE79-2E39-3F2012B55EDD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804821" y="5610534"/>
            <a:ext cx="1197741" cy="1199022"/>
          </a:xfrm>
          <a:prstGeom prst="rect">
            <a:avLst/>
          </a:prstGeom>
        </p:spPr>
      </p:pic>
      <p:pic>
        <p:nvPicPr>
          <p:cNvPr id="44" name="Picture 43" descr="The Extraordinary Gardener: Samantha ...">
            <a:extLst>
              <a:ext uri="{FF2B5EF4-FFF2-40B4-BE49-F238E27FC236}">
                <a16:creationId xmlns:a16="http://schemas.microsoft.com/office/drawing/2014/main" id="{F89063D9-718B-6E3A-154E-5C1C3A8E63CB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6212681" y="5774087"/>
            <a:ext cx="688948" cy="780090"/>
          </a:xfrm>
          <a:prstGeom prst="rect">
            <a:avLst/>
          </a:prstGeom>
        </p:spPr>
      </p:pic>
      <p:pic>
        <p:nvPicPr>
          <p:cNvPr id="45" name="Picture 44" descr="On the Way Home - Scholastic Shop">
            <a:extLst>
              <a:ext uri="{FF2B5EF4-FFF2-40B4-BE49-F238E27FC236}">
                <a16:creationId xmlns:a16="http://schemas.microsoft.com/office/drawing/2014/main" id="{F319BFB9-4CE9-CE07-6259-9E86B8CB2EBE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691838" y="5619466"/>
            <a:ext cx="1022521" cy="1191602"/>
          </a:xfrm>
          <a:prstGeom prst="rect">
            <a:avLst/>
          </a:prstGeom>
        </p:spPr>
      </p:pic>
      <p:pic>
        <p:nvPicPr>
          <p:cNvPr id="46" name="Picture 45" descr="So Much : Cooke, Trish, Oxenbury, Helen ...">
            <a:extLst>
              <a:ext uri="{FF2B5EF4-FFF2-40B4-BE49-F238E27FC236}">
                <a16:creationId xmlns:a16="http://schemas.microsoft.com/office/drawing/2014/main" id="{BF5164B6-BBC6-41BE-07F6-64D0497C1D08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9424829" y="612017"/>
            <a:ext cx="997484" cy="1129264"/>
          </a:xfrm>
          <a:prstGeom prst="rect">
            <a:avLst/>
          </a:prstGeom>
        </p:spPr>
      </p:pic>
      <p:pic>
        <p:nvPicPr>
          <p:cNvPr id="47" name="Picture 46" descr="The Koala Who Could : Bright, Rachel ...">
            <a:extLst>
              <a:ext uri="{FF2B5EF4-FFF2-40B4-BE49-F238E27FC236}">
                <a16:creationId xmlns:a16="http://schemas.microsoft.com/office/drawing/2014/main" id="{3F3DB975-D758-BD96-E7C7-E69CDE689348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9482332" y="1870363"/>
            <a:ext cx="935559" cy="1189608"/>
          </a:xfrm>
          <a:prstGeom prst="rect">
            <a:avLst/>
          </a:prstGeom>
        </p:spPr>
      </p:pic>
      <p:pic>
        <p:nvPicPr>
          <p:cNvPr id="48" name="Picture 47" descr="Oi Frog! (Oi Frog and Friends): Amazon ...">
            <a:extLst>
              <a:ext uri="{FF2B5EF4-FFF2-40B4-BE49-F238E27FC236}">
                <a16:creationId xmlns:a16="http://schemas.microsoft.com/office/drawing/2014/main" id="{5E5C82AF-4787-3590-2EBD-DB363B78CB3B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9396304" y="5605490"/>
            <a:ext cx="1121221" cy="1186640"/>
          </a:xfrm>
          <a:prstGeom prst="rect">
            <a:avLst/>
          </a:prstGeom>
        </p:spPr>
      </p:pic>
      <p:pic>
        <p:nvPicPr>
          <p:cNvPr id="49" name="Picture 48" descr="Hairy Maclary from Donaldson's Dairy ...">
            <a:extLst>
              <a:ext uri="{FF2B5EF4-FFF2-40B4-BE49-F238E27FC236}">
                <a16:creationId xmlns:a16="http://schemas.microsoft.com/office/drawing/2014/main" id="{998DBFD3-F07F-EF02-B713-54936222FB54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8403921" y="5615384"/>
            <a:ext cx="949420" cy="93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6461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AA54E7-5FBD-B3DD-7DC3-324577A83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z="1700" dirty="0"/>
              <a:t>Cycle A</a:t>
            </a:r>
            <a:endParaRPr lang="en-GB" sz="1700" dirty="0">
              <a:ea typeface="Calibri"/>
              <a:cs typeface="Calibri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8CC47EDE-D22A-80C7-3AE5-2EA19A176A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2199022"/>
              </p:ext>
            </p:extLst>
          </p:nvPr>
        </p:nvGraphicFramePr>
        <p:xfrm>
          <a:off x="159017" y="265069"/>
          <a:ext cx="10358475" cy="66347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52825">
                  <a:extLst>
                    <a:ext uri="{9D8B030D-6E8A-4147-A177-3AD203B41FA5}">
                      <a16:colId xmlns:a16="http://schemas.microsoft.com/office/drawing/2014/main" val="142288223"/>
                    </a:ext>
                  </a:extLst>
                </a:gridCol>
                <a:gridCol w="3452825">
                  <a:extLst>
                    <a:ext uri="{9D8B030D-6E8A-4147-A177-3AD203B41FA5}">
                      <a16:colId xmlns:a16="http://schemas.microsoft.com/office/drawing/2014/main" val="3320892546"/>
                    </a:ext>
                  </a:extLst>
                </a:gridCol>
                <a:gridCol w="3452825">
                  <a:extLst>
                    <a:ext uri="{9D8B030D-6E8A-4147-A177-3AD203B41FA5}">
                      <a16:colId xmlns:a16="http://schemas.microsoft.com/office/drawing/2014/main" val="1393671851"/>
                    </a:ext>
                  </a:extLst>
                </a:gridCol>
              </a:tblGrid>
              <a:tr h="3317369"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Autumn 1 : </a:t>
                      </a: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/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Spring 1: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/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Summer 1: </a:t>
                      </a: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844393"/>
                  </a:ext>
                </a:extLst>
              </a:tr>
              <a:tr h="3317369"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Autumn 2: 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Spring 2: </a:t>
                      </a: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buNone/>
                      </a:pPr>
                      <a:endParaRPr lang="en-GB" sz="1200" b="0" i="0" u="none" strike="noStrike" noProof="0"/>
                    </a:p>
                    <a:p>
                      <a:pPr lvl="0" algn="ctr">
                        <a:buNone/>
                      </a:pPr>
                      <a:r>
                        <a:rPr lang="en-GB" sz="1200">
                          <a:latin typeface="Arial"/>
                        </a:rPr>
                        <a:t> 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Summer 2: </a:t>
                      </a: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9669358"/>
                  </a:ext>
                </a:extLst>
              </a:tr>
            </a:tbl>
          </a:graphicData>
        </a:graphic>
      </p:graphicFrame>
      <p:pic>
        <p:nvPicPr>
          <p:cNvPr id="14" name="Picture 14" descr="Diagram&#10;&#10;Description automatically generated">
            <a:extLst>
              <a:ext uri="{FF2B5EF4-FFF2-40B4-BE49-F238E27FC236}">
                <a16:creationId xmlns:a16="http://schemas.microsoft.com/office/drawing/2014/main" id="{BCD2E630-1556-6B89-D4AD-C06760FB8C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144" y="4277371"/>
            <a:ext cx="1097757" cy="977584"/>
          </a:xfrm>
          <a:prstGeom prst="rect">
            <a:avLst/>
          </a:prstGeom>
        </p:spPr>
      </p:pic>
      <p:pic>
        <p:nvPicPr>
          <p:cNvPr id="3" name="Picture 2" descr="The Journey Home: Amazon.co.uk: Preston ...">
            <a:extLst>
              <a:ext uri="{FF2B5EF4-FFF2-40B4-BE49-F238E27FC236}">
                <a16:creationId xmlns:a16="http://schemas.microsoft.com/office/drawing/2014/main" id="{EBDF4418-C22C-68FC-5559-E446F02E90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5707" y="1866797"/>
            <a:ext cx="1381397" cy="1421316"/>
          </a:xfrm>
          <a:prstGeom prst="rect">
            <a:avLst/>
          </a:prstGeom>
        </p:spPr>
      </p:pic>
      <p:pic>
        <p:nvPicPr>
          <p:cNvPr id="30" name="Picture 29" descr="The Owl and the Pussy-cat : Lear ...">
            <a:extLst>
              <a:ext uri="{FF2B5EF4-FFF2-40B4-BE49-F238E27FC236}">
                <a16:creationId xmlns:a16="http://schemas.microsoft.com/office/drawing/2014/main" id="{A09D84E6-3793-8EEE-EB38-1667540A72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8262" y="4121005"/>
            <a:ext cx="782465" cy="1005851"/>
          </a:xfrm>
          <a:prstGeom prst="rect">
            <a:avLst/>
          </a:prstGeom>
        </p:spPr>
      </p:pic>
      <p:pic>
        <p:nvPicPr>
          <p:cNvPr id="36" name="Picture 35" descr="Tadpole's Promise : Jeanne Willis, Tony ...">
            <a:extLst>
              <a:ext uri="{FF2B5EF4-FFF2-40B4-BE49-F238E27FC236}">
                <a16:creationId xmlns:a16="http://schemas.microsoft.com/office/drawing/2014/main" id="{15B624EF-2569-713E-8F13-7B7B83B694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9777" y="2430467"/>
            <a:ext cx="1495020" cy="1099612"/>
          </a:xfrm>
          <a:prstGeom prst="rect">
            <a:avLst/>
          </a:prstGeom>
        </p:spPr>
      </p:pic>
      <p:pic>
        <p:nvPicPr>
          <p:cNvPr id="56" name="Picture 55" descr="Rosie Revere, Engineer: 1 (Questioneers ...">
            <a:extLst>
              <a:ext uri="{FF2B5EF4-FFF2-40B4-BE49-F238E27FC236}">
                <a16:creationId xmlns:a16="http://schemas.microsoft.com/office/drawing/2014/main" id="{D156AED2-15F2-962E-D496-C9EB78F07C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74466" y="3948217"/>
            <a:ext cx="1064432" cy="134754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C476DCA-28FE-FC51-A2CD-3E26D0702B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1879" y="654060"/>
            <a:ext cx="930239" cy="13533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C045A49-F870-4142-E6C2-C53324393B8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03106" y="5156759"/>
            <a:ext cx="1189422" cy="138288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194FD0E-C4A3-DAEC-B642-E7918F6680F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51936" y="734901"/>
            <a:ext cx="1353219" cy="1640257"/>
          </a:xfrm>
          <a:prstGeom prst="rect">
            <a:avLst/>
          </a:prstGeom>
        </p:spPr>
      </p:pic>
      <p:pic>
        <p:nvPicPr>
          <p:cNvPr id="8" name="Picture 7" descr="A book cover of a book&#10;&#10;AI-generated content may be incorrect.">
            <a:extLst>
              <a:ext uri="{FF2B5EF4-FFF2-40B4-BE49-F238E27FC236}">
                <a16:creationId xmlns:a16="http://schemas.microsoft.com/office/drawing/2014/main" id="{AA6E5B30-4275-D27A-1C03-BA04EDF405D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38345" y="4762006"/>
            <a:ext cx="1392266" cy="1488257"/>
          </a:xfrm>
          <a:prstGeom prst="rect">
            <a:avLst/>
          </a:prstGeom>
        </p:spPr>
      </p:pic>
      <p:pic>
        <p:nvPicPr>
          <p:cNvPr id="9" name="Picture 8" descr="A poster of a whale and ships&#10;&#10;AI-generated content may be incorrect.">
            <a:extLst>
              <a:ext uri="{FF2B5EF4-FFF2-40B4-BE49-F238E27FC236}">
                <a16:creationId xmlns:a16="http://schemas.microsoft.com/office/drawing/2014/main" id="{DE823172-5CBB-4B2A-BAF7-B2F0F2602E8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51192" y="650913"/>
            <a:ext cx="1565589" cy="1358691"/>
          </a:xfrm>
          <a:prstGeom prst="rect">
            <a:avLst/>
          </a:prstGeom>
        </p:spPr>
      </p:pic>
      <p:pic>
        <p:nvPicPr>
          <p:cNvPr id="12" name="Picture 11" descr="A book cover with a cartoon of a child and a cat&#10;&#10;AI-generated content may be incorrect.">
            <a:extLst>
              <a:ext uri="{FF2B5EF4-FFF2-40B4-BE49-F238E27FC236}">
                <a16:creationId xmlns:a16="http://schemas.microsoft.com/office/drawing/2014/main" id="{FA696BBB-15F1-5395-4947-E6A481DEBC3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889822" y="1758440"/>
            <a:ext cx="1331505" cy="1636073"/>
          </a:xfrm>
          <a:prstGeom prst="rect">
            <a:avLst/>
          </a:prstGeom>
        </p:spPr>
      </p:pic>
      <p:pic>
        <p:nvPicPr>
          <p:cNvPr id="15" name="Picture 14" descr="A book cover with a drawing of two people&#10;&#10;AI-generated content may be incorrect.">
            <a:extLst>
              <a:ext uri="{FF2B5EF4-FFF2-40B4-BE49-F238E27FC236}">
                <a16:creationId xmlns:a16="http://schemas.microsoft.com/office/drawing/2014/main" id="{A6043430-F68E-44C9-62B7-9BB9992E1B2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997655" y="5246354"/>
            <a:ext cx="1251497" cy="165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021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AA54E7-5FBD-B3DD-7DC3-324577A83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z="1700" dirty="0">
                <a:ea typeface="Calibri"/>
                <a:cs typeface="Calibri"/>
              </a:rPr>
              <a:t>Cycle B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8CC47EDE-D22A-80C7-3AE5-2EA19A176A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8504011"/>
              </p:ext>
            </p:extLst>
          </p:nvPr>
        </p:nvGraphicFramePr>
        <p:xfrm>
          <a:off x="159017" y="265069"/>
          <a:ext cx="10358475" cy="66347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52825">
                  <a:extLst>
                    <a:ext uri="{9D8B030D-6E8A-4147-A177-3AD203B41FA5}">
                      <a16:colId xmlns:a16="http://schemas.microsoft.com/office/drawing/2014/main" val="142288223"/>
                    </a:ext>
                  </a:extLst>
                </a:gridCol>
                <a:gridCol w="3452825">
                  <a:extLst>
                    <a:ext uri="{9D8B030D-6E8A-4147-A177-3AD203B41FA5}">
                      <a16:colId xmlns:a16="http://schemas.microsoft.com/office/drawing/2014/main" val="3320892546"/>
                    </a:ext>
                  </a:extLst>
                </a:gridCol>
                <a:gridCol w="3452825">
                  <a:extLst>
                    <a:ext uri="{9D8B030D-6E8A-4147-A177-3AD203B41FA5}">
                      <a16:colId xmlns:a16="http://schemas.microsoft.com/office/drawing/2014/main" val="1393671851"/>
                    </a:ext>
                  </a:extLst>
                </a:gridCol>
              </a:tblGrid>
              <a:tr h="3317369"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Autumn 1 : </a:t>
                      </a: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Spring 1: </a:t>
                      </a: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Summer 1: </a:t>
                      </a: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844393"/>
                  </a:ext>
                </a:extLst>
              </a:tr>
              <a:tr h="3317369"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Autumn 2: </a:t>
                      </a: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Spring 2: </a:t>
                      </a: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  <a:p>
                      <a:pPr lvl="0" algn="ctr">
                        <a:buNone/>
                      </a:pPr>
                      <a:endParaRPr lang="en-GB" sz="120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/>
                        </a:rPr>
                        <a:t>Summer 2: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600">
                          <a:latin typeface="Arial"/>
                        </a:rPr>
                        <a:t>   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9669358"/>
                  </a:ext>
                </a:extLst>
              </a:tr>
            </a:tbl>
          </a:graphicData>
        </a:graphic>
      </p:graphicFrame>
      <p:pic>
        <p:nvPicPr>
          <p:cNvPr id="10" name="Picture 9" descr="I Want My Hat Back (The Hat Trilogy ...">
            <a:extLst>
              <a:ext uri="{FF2B5EF4-FFF2-40B4-BE49-F238E27FC236}">
                <a16:creationId xmlns:a16="http://schemas.microsoft.com/office/drawing/2014/main" id="{82555131-DD22-06D6-763A-7F5674150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454" y="785418"/>
            <a:ext cx="1090555" cy="1372280"/>
          </a:xfrm>
          <a:prstGeom prst="rect">
            <a:avLst/>
          </a:prstGeom>
        </p:spPr>
      </p:pic>
      <p:pic>
        <p:nvPicPr>
          <p:cNvPr id="11" name="Picture 10" descr="Billy and the Beast: Amazon.co.uk ...">
            <a:extLst>
              <a:ext uri="{FF2B5EF4-FFF2-40B4-BE49-F238E27FC236}">
                <a16:creationId xmlns:a16="http://schemas.microsoft.com/office/drawing/2014/main" id="{B4AF65A5-164F-53EF-744E-3EF3163DDA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478" y="779948"/>
            <a:ext cx="1163364" cy="1342933"/>
          </a:xfrm>
          <a:prstGeom prst="rect">
            <a:avLst/>
          </a:prstGeom>
        </p:spPr>
      </p:pic>
      <p:pic>
        <p:nvPicPr>
          <p:cNvPr id="23" name="Picture 22" descr="A book cover with a wolf eating a mouse&#10;&#10;AI-generated content may be incorrect.">
            <a:extLst>
              <a:ext uri="{FF2B5EF4-FFF2-40B4-BE49-F238E27FC236}">
                <a16:creationId xmlns:a16="http://schemas.microsoft.com/office/drawing/2014/main" id="{96C992FF-52D3-84C9-7E56-A06716E6C6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8271" y="1867879"/>
            <a:ext cx="1488808" cy="152898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B439D57-E019-838A-4424-D035FD85ED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1705" y="3922401"/>
            <a:ext cx="1431515" cy="1247261"/>
          </a:xfrm>
          <a:prstGeom prst="rect">
            <a:avLst/>
          </a:prstGeom>
        </p:spPr>
      </p:pic>
      <p:pic>
        <p:nvPicPr>
          <p:cNvPr id="25" name="Picture 24" descr="A book cover of a book&#10;&#10;AI-generated content may be incorrect.">
            <a:extLst>
              <a:ext uri="{FF2B5EF4-FFF2-40B4-BE49-F238E27FC236}">
                <a16:creationId xmlns:a16="http://schemas.microsoft.com/office/drawing/2014/main" id="{F135E570-2E3F-0965-8987-EC02D21D85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1459" y="5042329"/>
            <a:ext cx="1550526" cy="171303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5342E37-18CA-98DA-07D5-374B86D932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19279" y="1704483"/>
            <a:ext cx="1360073" cy="154006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EA41CBB-D904-D061-F287-F9F904CFBF8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24165" y="3932605"/>
            <a:ext cx="1305763" cy="173127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A98F1CF-64FC-47EC-B8AD-54CB6992CE2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84951" y="4791588"/>
            <a:ext cx="1430157" cy="166444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D1D87B4B-0A71-49BD-9C79-76642CE6A08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88864" y="573478"/>
            <a:ext cx="1267715" cy="143357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1079C8E-86F9-FED8-8E9B-E3243FFD5D7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705494" y="1777398"/>
            <a:ext cx="1497973" cy="139603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E47F4CF-A874-8086-7790-F2E0F65701D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60223" y="3935510"/>
            <a:ext cx="1614714" cy="1401174"/>
          </a:xfrm>
          <a:prstGeom prst="rect">
            <a:avLst/>
          </a:prstGeom>
        </p:spPr>
      </p:pic>
      <p:pic>
        <p:nvPicPr>
          <p:cNvPr id="32" name="Picture 31" descr="A book cover of a person carrying a child&#10;&#10;AI-generated content may be incorrect.">
            <a:extLst>
              <a:ext uri="{FF2B5EF4-FFF2-40B4-BE49-F238E27FC236}">
                <a16:creationId xmlns:a16="http://schemas.microsoft.com/office/drawing/2014/main" id="{976FB2E2-0D6B-EB0E-99BD-79D3C3F360F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874203" y="4903746"/>
            <a:ext cx="1486338" cy="1731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3566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B12C6EDFAAADE40A7DDD522C0CAA23F" ma:contentTypeVersion="18" ma:contentTypeDescription="Create a new document." ma:contentTypeScope="" ma:versionID="d7e179b7fe531579424b69246eaf143c">
  <xsd:schema xmlns:xsd="http://www.w3.org/2001/XMLSchema" xmlns:xs="http://www.w3.org/2001/XMLSchema" xmlns:p="http://schemas.microsoft.com/office/2006/metadata/properties" xmlns:ns2="65de3520-3ce6-4057-bd2b-9b6cbd4a1388" xmlns:ns3="a7705ca9-0e12-479e-9a94-8c8ba6632421" targetNamespace="http://schemas.microsoft.com/office/2006/metadata/properties" ma:root="true" ma:fieldsID="a0d1452d0388bffddd4cce0f6495af86" ns2:_="" ns3:_="">
    <xsd:import namespace="65de3520-3ce6-4057-bd2b-9b6cbd4a1388"/>
    <xsd:import namespace="a7705ca9-0e12-479e-9a94-8c8ba663242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de3520-3ce6-4057-bd2b-9b6cbd4a138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69d7a875-c9ac-47c0-9ea6-b5e25e8e1a5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705ca9-0e12-479e-9a94-8c8ba663242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ab27bf45-e89d-4964-af8d-3768242fec00}" ma:internalName="TaxCatchAll" ma:showField="CatchAllData" ma:web="a7705ca9-0e12-479e-9a94-8c8ba663242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a7705ca9-0e12-479e-9a94-8c8ba6632421">
      <UserInfo>
        <DisplayName>Headteacher</DisplayName>
        <AccountId>20</AccountId>
        <AccountType/>
      </UserInfo>
    </SharedWithUsers>
    <TaxCatchAll xmlns="a7705ca9-0e12-479e-9a94-8c8ba6632421" xsi:nil="true"/>
    <lcf76f155ced4ddcb4097134ff3c332f xmlns="65de3520-3ce6-4057-bd2b-9b6cbd4a138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16A3286-D3CB-480F-8F3F-EED40AE06FD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B03D5B1-568B-4B88-BAB1-2CA7F04C9052}">
  <ds:schemaRefs>
    <ds:schemaRef ds:uri="65de3520-3ce6-4057-bd2b-9b6cbd4a1388"/>
    <ds:schemaRef ds:uri="a7705ca9-0e12-479e-9a94-8c8ba663242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FEB956B9-73AB-4850-A09B-B5E6EBB3FFEB}">
  <ds:schemaRefs>
    <ds:schemaRef ds:uri="65de3520-3ce6-4057-bd2b-9b6cbd4a1388"/>
    <ds:schemaRef ds:uri="a7705ca9-0e12-479e-9a94-8c8ba6632421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Custom</PresentationFormat>
  <Slides>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Reading Spine 2025 - 26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</dc:creator>
  <cp:revision>76</cp:revision>
  <cp:lastPrinted>2023-09-05T13:04:29Z</cp:lastPrinted>
  <dcterms:created xsi:type="dcterms:W3CDTF">2022-06-24T17:28:46Z</dcterms:created>
  <dcterms:modified xsi:type="dcterms:W3CDTF">2025-10-21T13:57:09Z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0x0101009B12C6EDFAAADE40A7DDD522C0CAA23F</vt:lpwstr>
  </property>
  <property fmtid="{D5CDD505-2E9C-101B-9397-08002B2CF9AE}" pid="3" name="MediaServiceImageTags">
    <vt:lpwstr/>
  </property>
</Properties>
</file>